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7" r:id="rId5"/>
    <p:sldId id="268" r:id="rId6"/>
  </p:sldIdLst>
  <p:sldSz cx="12192000" cy="6858000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DF3F43"/>
    <a:srgbClr val="8CD4B7"/>
    <a:srgbClr val="8FD1BD"/>
    <a:srgbClr val="8DD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349576-05B7-46EF-832F-9CFA04AF97DF}" v="32" dt="2025-11-28T11:21:29.7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8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gevik, Torstein" userId="d446f7ed-e1cc-417c-bb7c-02c5afb1a0ef" providerId="ADAL" clId="{37DEB5B7-9FE7-435E-A263-C1E1ECB14B36}"/>
    <pc:docChg chg="undo custSel modSld">
      <pc:chgData name="Engevik, Torstein" userId="d446f7ed-e1cc-417c-bb7c-02c5afb1a0ef" providerId="ADAL" clId="{37DEB5B7-9FE7-435E-A263-C1E1ECB14B36}" dt="2025-11-28T11:25:25.214" v="157" actId="404"/>
      <pc:docMkLst>
        <pc:docMk/>
      </pc:docMkLst>
      <pc:sldChg chg="addSp delSp modSp mod">
        <pc:chgData name="Engevik, Torstein" userId="d446f7ed-e1cc-417c-bb7c-02c5afb1a0ef" providerId="ADAL" clId="{37DEB5B7-9FE7-435E-A263-C1E1ECB14B36}" dt="2025-11-28T11:25:25.214" v="157" actId="404"/>
        <pc:sldMkLst>
          <pc:docMk/>
          <pc:sldMk cId="3913785441" sldId="267"/>
        </pc:sldMkLst>
        <pc:spChg chg="mod">
          <ac:chgData name="Engevik, Torstein" userId="d446f7ed-e1cc-417c-bb7c-02c5afb1a0ef" providerId="ADAL" clId="{37DEB5B7-9FE7-435E-A263-C1E1ECB14B36}" dt="2025-11-28T11:16:46.764" v="82" actId="1076"/>
          <ac:spMkLst>
            <pc:docMk/>
            <pc:sldMk cId="3913785441" sldId="267"/>
            <ac:spMk id="2" creationId="{C001FB00-6736-2E8F-E67C-CFC14876AA05}"/>
          </ac:spMkLst>
        </pc:spChg>
        <pc:spChg chg="mod">
          <ac:chgData name="Engevik, Torstein" userId="d446f7ed-e1cc-417c-bb7c-02c5afb1a0ef" providerId="ADAL" clId="{37DEB5B7-9FE7-435E-A263-C1E1ECB14B36}" dt="2025-11-28T11:19:44.863" v="128" actId="113"/>
          <ac:spMkLst>
            <pc:docMk/>
            <pc:sldMk cId="3913785441" sldId="267"/>
            <ac:spMk id="5" creationId="{23C9EEFD-0221-4361-C21A-5E845E3DC8CB}"/>
          </ac:spMkLst>
        </pc:spChg>
        <pc:spChg chg="mod">
          <ac:chgData name="Engevik, Torstein" userId="d446f7ed-e1cc-417c-bb7c-02c5afb1a0ef" providerId="ADAL" clId="{37DEB5B7-9FE7-435E-A263-C1E1ECB14B36}" dt="2025-11-28T11:15:05.594" v="66" actId="1036"/>
          <ac:spMkLst>
            <pc:docMk/>
            <pc:sldMk cId="3913785441" sldId="267"/>
            <ac:spMk id="7" creationId="{B105F0D0-CDA2-58E4-7FE8-AEA737482FF5}"/>
          </ac:spMkLst>
        </pc:spChg>
        <pc:spChg chg="mod">
          <ac:chgData name="Engevik, Torstein" userId="d446f7ed-e1cc-417c-bb7c-02c5afb1a0ef" providerId="ADAL" clId="{37DEB5B7-9FE7-435E-A263-C1E1ECB14B36}" dt="2025-11-28T11:15:05.594" v="66" actId="1036"/>
          <ac:spMkLst>
            <pc:docMk/>
            <pc:sldMk cId="3913785441" sldId="267"/>
            <ac:spMk id="10" creationId="{CA9B751A-9AEF-57F7-ABE2-F1B32AED23E7}"/>
          </ac:spMkLst>
        </pc:spChg>
        <pc:spChg chg="del">
          <ac:chgData name="Engevik, Torstein" userId="d446f7ed-e1cc-417c-bb7c-02c5afb1a0ef" providerId="ADAL" clId="{37DEB5B7-9FE7-435E-A263-C1E1ECB14B36}" dt="2025-11-28T11:13:03.927" v="50" actId="478"/>
          <ac:spMkLst>
            <pc:docMk/>
            <pc:sldMk cId="3913785441" sldId="267"/>
            <ac:spMk id="16" creationId="{7FE28542-8ECA-911A-0EA8-2B66FC136E4F}"/>
          </ac:spMkLst>
        </pc:spChg>
        <pc:spChg chg="mod">
          <ac:chgData name="Engevik, Torstein" userId="d446f7ed-e1cc-417c-bb7c-02c5afb1a0ef" providerId="ADAL" clId="{37DEB5B7-9FE7-435E-A263-C1E1ECB14B36}" dt="2025-11-28T11:19:47.095" v="129" actId="113"/>
          <ac:spMkLst>
            <pc:docMk/>
            <pc:sldMk cId="3913785441" sldId="267"/>
            <ac:spMk id="37" creationId="{B51F9F85-9315-1A26-D762-6958734BBE2A}"/>
          </ac:spMkLst>
        </pc:spChg>
        <pc:spChg chg="mod">
          <ac:chgData name="Engevik, Torstein" userId="d446f7ed-e1cc-417c-bb7c-02c5afb1a0ef" providerId="ADAL" clId="{37DEB5B7-9FE7-435E-A263-C1E1ECB14B36}" dt="2025-11-28T11:19:40.239" v="127" actId="113"/>
          <ac:spMkLst>
            <pc:docMk/>
            <pc:sldMk cId="3913785441" sldId="267"/>
            <ac:spMk id="38" creationId="{096202F9-A11B-8116-FF58-ED346CF00721}"/>
          </ac:spMkLst>
        </pc:spChg>
        <pc:spChg chg="mod">
          <ac:chgData name="Engevik, Torstein" userId="d446f7ed-e1cc-417c-bb7c-02c5afb1a0ef" providerId="ADAL" clId="{37DEB5B7-9FE7-435E-A263-C1E1ECB14B36}" dt="2025-11-28T11:19:36.831" v="126" actId="113"/>
          <ac:spMkLst>
            <pc:docMk/>
            <pc:sldMk cId="3913785441" sldId="267"/>
            <ac:spMk id="40" creationId="{32AC3F7D-8811-07AC-24A2-D6F5CAAE1784}"/>
          </ac:spMkLst>
        </pc:spChg>
        <pc:spChg chg="mod">
          <ac:chgData name="Engevik, Torstein" userId="d446f7ed-e1cc-417c-bb7c-02c5afb1a0ef" providerId="ADAL" clId="{37DEB5B7-9FE7-435E-A263-C1E1ECB14B36}" dt="2025-11-28T11:25:25.214" v="157" actId="404"/>
          <ac:spMkLst>
            <pc:docMk/>
            <pc:sldMk cId="3913785441" sldId="267"/>
            <ac:spMk id="52" creationId="{2C32E354-122B-B02A-4F55-B88C6B03B1B3}"/>
          </ac:spMkLst>
        </pc:spChg>
        <pc:spChg chg="mod">
          <ac:chgData name="Engevik, Torstein" userId="d446f7ed-e1cc-417c-bb7c-02c5afb1a0ef" providerId="ADAL" clId="{37DEB5B7-9FE7-435E-A263-C1E1ECB14B36}" dt="2025-11-28T11:15:05.594" v="66" actId="1036"/>
          <ac:spMkLst>
            <pc:docMk/>
            <pc:sldMk cId="3913785441" sldId="267"/>
            <ac:spMk id="77" creationId="{80ED4A61-9CA5-BCE9-FA29-EBC3D9466CF7}"/>
          </ac:spMkLst>
        </pc:spChg>
        <pc:spChg chg="mod">
          <ac:chgData name="Engevik, Torstein" userId="d446f7ed-e1cc-417c-bb7c-02c5afb1a0ef" providerId="ADAL" clId="{37DEB5B7-9FE7-435E-A263-C1E1ECB14B36}" dt="2025-11-28T11:15:05.594" v="66" actId="1036"/>
          <ac:spMkLst>
            <pc:docMk/>
            <pc:sldMk cId="3913785441" sldId="267"/>
            <ac:spMk id="82" creationId="{EA75D709-1C6F-1DFB-1579-582AF5E26611}"/>
          </ac:spMkLst>
        </pc:spChg>
        <pc:spChg chg="mod">
          <ac:chgData name="Engevik, Torstein" userId="d446f7ed-e1cc-417c-bb7c-02c5afb1a0ef" providerId="ADAL" clId="{37DEB5B7-9FE7-435E-A263-C1E1ECB14B36}" dt="2025-11-28T11:15:05.594" v="66" actId="1036"/>
          <ac:spMkLst>
            <pc:docMk/>
            <pc:sldMk cId="3913785441" sldId="267"/>
            <ac:spMk id="83" creationId="{DC310426-2639-6BF9-9AD9-1E9D3867E8EE}"/>
          </ac:spMkLst>
        </pc:spChg>
        <pc:spChg chg="mod">
          <ac:chgData name="Engevik, Torstein" userId="d446f7ed-e1cc-417c-bb7c-02c5afb1a0ef" providerId="ADAL" clId="{37DEB5B7-9FE7-435E-A263-C1E1ECB14B36}" dt="2025-11-28T11:15:05.594" v="66" actId="1036"/>
          <ac:spMkLst>
            <pc:docMk/>
            <pc:sldMk cId="3913785441" sldId="267"/>
            <ac:spMk id="86" creationId="{39318D6F-0B8B-8526-FDB5-68D25FB45326}"/>
          </ac:spMkLst>
        </pc:spChg>
        <pc:spChg chg="mod">
          <ac:chgData name="Engevik, Torstein" userId="d446f7ed-e1cc-417c-bb7c-02c5afb1a0ef" providerId="ADAL" clId="{37DEB5B7-9FE7-435E-A263-C1E1ECB14B36}" dt="2025-11-28T11:13:41.938" v="54" actId="1038"/>
          <ac:spMkLst>
            <pc:docMk/>
            <pc:sldMk cId="3913785441" sldId="267"/>
            <ac:spMk id="161" creationId="{01737C49-52D1-84EB-4C0F-138964D530B0}"/>
          </ac:spMkLst>
        </pc:spChg>
        <pc:spChg chg="mod">
          <ac:chgData name="Engevik, Torstein" userId="d446f7ed-e1cc-417c-bb7c-02c5afb1a0ef" providerId="ADAL" clId="{37DEB5B7-9FE7-435E-A263-C1E1ECB14B36}" dt="2025-11-28T11:15:05.594" v="66" actId="1036"/>
          <ac:spMkLst>
            <pc:docMk/>
            <pc:sldMk cId="3913785441" sldId="267"/>
            <ac:spMk id="165" creationId="{FE8F7193-73BA-783D-C39C-67E0D309289D}"/>
          </ac:spMkLst>
        </pc:spChg>
        <pc:spChg chg="mod">
          <ac:chgData name="Engevik, Torstein" userId="d446f7ed-e1cc-417c-bb7c-02c5afb1a0ef" providerId="ADAL" clId="{37DEB5B7-9FE7-435E-A263-C1E1ECB14B36}" dt="2025-11-28T11:15:05.594" v="66" actId="1036"/>
          <ac:spMkLst>
            <pc:docMk/>
            <pc:sldMk cId="3913785441" sldId="267"/>
            <ac:spMk id="184" creationId="{D3F40D86-C1C8-D558-B042-A7BA92AF4321}"/>
          </ac:spMkLst>
        </pc:spChg>
        <pc:spChg chg="add mod">
          <ac:chgData name="Engevik, Torstein" userId="d446f7ed-e1cc-417c-bb7c-02c5afb1a0ef" providerId="ADAL" clId="{37DEB5B7-9FE7-435E-A263-C1E1ECB14B36}" dt="2025-11-28T11:21:11.995" v="137" actId="1076"/>
          <ac:spMkLst>
            <pc:docMk/>
            <pc:sldMk cId="3913785441" sldId="267"/>
            <ac:spMk id="189" creationId="{7C26D16A-B28D-E2A7-002A-01507E710E05}"/>
          </ac:spMkLst>
        </pc:spChg>
        <pc:grpChg chg="mod">
          <ac:chgData name="Engevik, Torstein" userId="d446f7ed-e1cc-417c-bb7c-02c5afb1a0ef" providerId="ADAL" clId="{37DEB5B7-9FE7-435E-A263-C1E1ECB14B36}" dt="2025-11-28T11:07:36.542" v="17" actId="14100"/>
          <ac:grpSpMkLst>
            <pc:docMk/>
            <pc:sldMk cId="3913785441" sldId="267"/>
            <ac:grpSpMk id="35" creationId="{60B03C96-D5DF-D48B-E6BA-E5DEE0934634}"/>
          </ac:grpSpMkLst>
        </pc:grpChg>
        <pc:picChg chg="mod">
          <ac:chgData name="Engevik, Torstein" userId="d446f7ed-e1cc-417c-bb7c-02c5afb1a0ef" providerId="ADAL" clId="{37DEB5B7-9FE7-435E-A263-C1E1ECB14B36}" dt="2025-11-28T11:16:08.757" v="77" actId="14100"/>
          <ac:picMkLst>
            <pc:docMk/>
            <pc:sldMk cId="3913785441" sldId="267"/>
            <ac:picMk id="117" creationId="{8A71DBE5-CCED-9DCF-2363-94D90A94B3E4}"/>
          </ac:picMkLst>
        </pc:picChg>
        <pc:picChg chg="add mod">
          <ac:chgData name="Engevik, Torstein" userId="d446f7ed-e1cc-417c-bb7c-02c5afb1a0ef" providerId="ADAL" clId="{37DEB5B7-9FE7-435E-A263-C1E1ECB14B36}" dt="2025-11-28T11:08:10.549" v="23" actId="14100"/>
          <ac:picMkLst>
            <pc:docMk/>
            <pc:sldMk cId="3913785441" sldId="267"/>
            <ac:picMk id="187" creationId="{DE362306-9C1E-6B1F-083F-7877159935DD}"/>
          </ac:picMkLst>
        </pc:picChg>
        <pc:cxnChg chg="del">
          <ac:chgData name="Engevik, Torstein" userId="d446f7ed-e1cc-417c-bb7c-02c5afb1a0ef" providerId="ADAL" clId="{37DEB5B7-9FE7-435E-A263-C1E1ECB14B36}" dt="2025-11-28T11:17:07.092" v="83" actId="478"/>
          <ac:cxnSpMkLst>
            <pc:docMk/>
            <pc:sldMk cId="3913785441" sldId="267"/>
            <ac:cxnSpMk id="85" creationId="{D0847D47-AAC6-C27C-AA64-27C28EB25D2A}"/>
          </ac:cxnSpMkLst>
        </pc:cxnChg>
        <pc:cxnChg chg="del mod">
          <ac:chgData name="Engevik, Torstein" userId="d446f7ed-e1cc-417c-bb7c-02c5afb1a0ef" providerId="ADAL" clId="{37DEB5B7-9FE7-435E-A263-C1E1ECB14B36}" dt="2025-11-28T11:17:08.427" v="84" actId="478"/>
          <ac:cxnSpMkLst>
            <pc:docMk/>
            <pc:sldMk cId="3913785441" sldId="267"/>
            <ac:cxnSpMk id="89" creationId="{05CC5435-A199-6403-4725-81239783A91E}"/>
          </ac:cxnSpMkLst>
        </pc:cxnChg>
        <pc:cxnChg chg="del">
          <ac:chgData name="Engevik, Torstein" userId="d446f7ed-e1cc-417c-bb7c-02c5afb1a0ef" providerId="ADAL" clId="{37DEB5B7-9FE7-435E-A263-C1E1ECB14B36}" dt="2025-11-28T11:17:10.508" v="85" actId="478"/>
          <ac:cxnSpMkLst>
            <pc:docMk/>
            <pc:sldMk cId="3913785441" sldId="267"/>
            <ac:cxnSpMk id="94" creationId="{CA87B200-674F-D6D0-3D5F-7DF64FCF02C1}"/>
          </ac:cxnSpMkLst>
        </pc:cxnChg>
        <pc:cxnChg chg="mod">
          <ac:chgData name="Engevik, Torstein" userId="d446f7ed-e1cc-417c-bb7c-02c5afb1a0ef" providerId="ADAL" clId="{37DEB5B7-9FE7-435E-A263-C1E1ECB14B36}" dt="2025-11-28T11:18:07.687" v="86" actId="692"/>
          <ac:cxnSpMkLst>
            <pc:docMk/>
            <pc:sldMk cId="3913785441" sldId="267"/>
            <ac:cxnSpMk id="148" creationId="{E5B7C121-6784-39CB-CD2E-ABD6CC80B31B}"/>
          </ac:cxnSpMkLst>
        </pc:cxnChg>
        <pc:cxnChg chg="mod">
          <ac:chgData name="Engevik, Torstein" userId="d446f7ed-e1cc-417c-bb7c-02c5afb1a0ef" providerId="ADAL" clId="{37DEB5B7-9FE7-435E-A263-C1E1ECB14B36}" dt="2025-11-28T11:18:07.687" v="86" actId="692"/>
          <ac:cxnSpMkLst>
            <pc:docMk/>
            <pc:sldMk cId="3913785441" sldId="267"/>
            <ac:cxnSpMk id="151" creationId="{B6EF0882-DB39-F438-2183-677FEFB70F03}"/>
          </ac:cxnSpMkLst>
        </pc:cxnChg>
        <pc:cxnChg chg="mod">
          <ac:chgData name="Engevik, Torstein" userId="d446f7ed-e1cc-417c-bb7c-02c5afb1a0ef" providerId="ADAL" clId="{37DEB5B7-9FE7-435E-A263-C1E1ECB14B36}" dt="2025-11-28T11:18:07.687" v="86" actId="692"/>
          <ac:cxnSpMkLst>
            <pc:docMk/>
            <pc:sldMk cId="3913785441" sldId="267"/>
            <ac:cxnSpMk id="152" creationId="{49F2F326-8054-2689-1045-3D319D9F07B8}"/>
          </ac:cxnSpMkLst>
        </pc:cxnChg>
        <pc:cxnChg chg="mod">
          <ac:chgData name="Engevik, Torstein" userId="d446f7ed-e1cc-417c-bb7c-02c5afb1a0ef" providerId="ADAL" clId="{37DEB5B7-9FE7-435E-A263-C1E1ECB14B36}" dt="2025-11-28T11:18:07.687" v="86" actId="692"/>
          <ac:cxnSpMkLst>
            <pc:docMk/>
            <pc:sldMk cId="3913785441" sldId="267"/>
            <ac:cxnSpMk id="153" creationId="{9C5C5437-96DF-0576-A39E-0A10863B26B6}"/>
          </ac:cxnSpMkLst>
        </pc:cxnChg>
        <pc:cxnChg chg="mod">
          <ac:chgData name="Engevik, Torstein" userId="d446f7ed-e1cc-417c-bb7c-02c5afb1a0ef" providerId="ADAL" clId="{37DEB5B7-9FE7-435E-A263-C1E1ECB14B36}" dt="2025-11-28T11:18:07.687" v="86" actId="692"/>
          <ac:cxnSpMkLst>
            <pc:docMk/>
            <pc:sldMk cId="3913785441" sldId="267"/>
            <ac:cxnSpMk id="155" creationId="{5F26D8D4-97C1-4796-D0AE-C3A128D3BF5D}"/>
          </ac:cxnSpMkLst>
        </pc:cxnChg>
        <pc:cxnChg chg="mod">
          <ac:chgData name="Engevik, Torstein" userId="d446f7ed-e1cc-417c-bb7c-02c5afb1a0ef" providerId="ADAL" clId="{37DEB5B7-9FE7-435E-A263-C1E1ECB14B36}" dt="2025-11-28T11:18:15.086" v="87" actId="692"/>
          <ac:cxnSpMkLst>
            <pc:docMk/>
            <pc:sldMk cId="3913785441" sldId="267"/>
            <ac:cxnSpMk id="158" creationId="{DB226526-74CA-9A2C-F135-FCAB431698C8}"/>
          </ac:cxnSpMkLst>
        </pc:cxnChg>
        <pc:cxnChg chg="mod">
          <ac:chgData name="Engevik, Torstein" userId="d446f7ed-e1cc-417c-bb7c-02c5afb1a0ef" providerId="ADAL" clId="{37DEB5B7-9FE7-435E-A263-C1E1ECB14B36}" dt="2025-11-28T11:18:07.687" v="86" actId="692"/>
          <ac:cxnSpMkLst>
            <pc:docMk/>
            <pc:sldMk cId="3913785441" sldId="267"/>
            <ac:cxnSpMk id="166" creationId="{BDA67033-48E4-2C0A-55BF-6A39F01EBAF9}"/>
          </ac:cxnSpMkLst>
        </pc:cxnChg>
        <pc:cxnChg chg="mod">
          <ac:chgData name="Engevik, Torstein" userId="d446f7ed-e1cc-417c-bb7c-02c5afb1a0ef" providerId="ADAL" clId="{37DEB5B7-9FE7-435E-A263-C1E1ECB14B36}" dt="2025-11-28T11:18:07.687" v="86" actId="692"/>
          <ac:cxnSpMkLst>
            <pc:docMk/>
            <pc:sldMk cId="3913785441" sldId="267"/>
            <ac:cxnSpMk id="169" creationId="{D42506BB-150E-EEA1-58C8-D6B156463032}"/>
          </ac:cxnSpMkLst>
        </pc:cxnChg>
      </pc:sldChg>
      <pc:sldChg chg="addSp delSp modSp mod">
        <pc:chgData name="Engevik, Torstein" userId="d446f7ed-e1cc-417c-bb7c-02c5afb1a0ef" providerId="ADAL" clId="{37DEB5B7-9FE7-435E-A263-C1E1ECB14B36}" dt="2025-11-28T11:24:17.050" v="156" actId="14100"/>
        <pc:sldMkLst>
          <pc:docMk/>
          <pc:sldMk cId="3382817694" sldId="268"/>
        </pc:sldMkLst>
        <pc:spChg chg="mod">
          <ac:chgData name="Engevik, Torstein" userId="d446f7ed-e1cc-417c-bb7c-02c5afb1a0ef" providerId="ADAL" clId="{37DEB5B7-9FE7-435E-A263-C1E1ECB14B36}" dt="2025-11-28T11:11:25.791" v="39" actId="1076"/>
          <ac:spMkLst>
            <pc:docMk/>
            <pc:sldMk cId="3382817694" sldId="268"/>
            <ac:spMk id="2" creationId="{7DB38534-F809-6CF7-C0F5-AC266851BCFD}"/>
          </ac:spMkLst>
        </pc:spChg>
        <pc:spChg chg="mod">
          <ac:chgData name="Engevik, Torstein" userId="d446f7ed-e1cc-417c-bb7c-02c5afb1a0ef" providerId="ADAL" clId="{37DEB5B7-9FE7-435E-A263-C1E1ECB14B36}" dt="2025-11-28T11:23:05.243" v="148" actId="14100"/>
          <ac:spMkLst>
            <pc:docMk/>
            <pc:sldMk cId="3382817694" sldId="268"/>
            <ac:spMk id="10" creationId="{A4A248C9-9881-9B0E-A86C-1C3577389516}"/>
          </ac:spMkLst>
        </pc:spChg>
        <pc:spChg chg="del">
          <ac:chgData name="Engevik, Torstein" userId="d446f7ed-e1cc-417c-bb7c-02c5afb1a0ef" providerId="ADAL" clId="{37DEB5B7-9FE7-435E-A263-C1E1ECB14B36}" dt="2025-11-28T11:13:13.342" v="51" actId="478"/>
          <ac:spMkLst>
            <pc:docMk/>
            <pc:sldMk cId="3382817694" sldId="268"/>
            <ac:spMk id="16" creationId="{E1042552-F014-6A7F-C3C6-884F6A41067B}"/>
          </ac:spMkLst>
        </pc:spChg>
        <pc:spChg chg="mod">
          <ac:chgData name="Engevik, Torstein" userId="d446f7ed-e1cc-417c-bb7c-02c5afb1a0ef" providerId="ADAL" clId="{37DEB5B7-9FE7-435E-A263-C1E1ECB14B36}" dt="2025-11-28T11:24:17.050" v="156" actId="14100"/>
          <ac:spMkLst>
            <pc:docMk/>
            <pc:sldMk cId="3382817694" sldId="268"/>
            <ac:spMk id="107" creationId="{A41768EC-B9C9-6CE6-26B8-43D0E5F235BF}"/>
          </ac:spMkLst>
        </pc:spChg>
        <pc:spChg chg="add mod">
          <ac:chgData name="Engevik, Torstein" userId="d446f7ed-e1cc-417c-bb7c-02c5afb1a0ef" providerId="ADAL" clId="{37DEB5B7-9FE7-435E-A263-C1E1ECB14B36}" dt="2025-11-28T11:22:26.948" v="145" actId="1076"/>
          <ac:spMkLst>
            <pc:docMk/>
            <pc:sldMk cId="3382817694" sldId="268"/>
            <ac:spMk id="136" creationId="{51164A02-DE35-0B02-40DD-14787A3C133E}"/>
          </ac:spMkLst>
        </pc:spChg>
        <pc:spChg chg="add mod">
          <ac:chgData name="Engevik, Torstein" userId="d446f7ed-e1cc-417c-bb7c-02c5afb1a0ef" providerId="ADAL" clId="{37DEB5B7-9FE7-435E-A263-C1E1ECB14B36}" dt="2025-11-28T11:22:05.596" v="144" actId="1076"/>
          <ac:spMkLst>
            <pc:docMk/>
            <pc:sldMk cId="3382817694" sldId="268"/>
            <ac:spMk id="137" creationId="{FF17939D-7EB6-4EFF-0A33-609D60DECACA}"/>
          </ac:spMkLst>
        </pc:spChg>
        <pc:spChg chg="mod">
          <ac:chgData name="Engevik, Torstein" userId="d446f7ed-e1cc-417c-bb7c-02c5afb1a0ef" providerId="ADAL" clId="{37DEB5B7-9FE7-435E-A263-C1E1ECB14B36}" dt="2025-11-28T11:12:36.245" v="49" actId="1076"/>
          <ac:spMkLst>
            <pc:docMk/>
            <pc:sldMk cId="3382817694" sldId="268"/>
            <ac:spMk id="161" creationId="{6FDDCB99-03B1-A55E-9FC7-0A9292443EC4}"/>
          </ac:spMkLst>
        </pc:spChg>
        <pc:spChg chg="add del mod">
          <ac:chgData name="Engevik, Torstein" userId="d446f7ed-e1cc-417c-bb7c-02c5afb1a0ef" providerId="ADAL" clId="{37DEB5B7-9FE7-435E-A263-C1E1ECB14B36}" dt="2025-11-28T11:20:57.260" v="136" actId="1076"/>
          <ac:spMkLst>
            <pc:docMk/>
            <pc:sldMk cId="3382817694" sldId="268"/>
            <ac:spMk id="184" creationId="{29A9E527-BDB6-9E2E-8789-023A98C746D2}"/>
          </ac:spMkLst>
        </pc:spChg>
        <pc:picChg chg="mod">
          <ac:chgData name="Engevik, Torstein" userId="d446f7ed-e1cc-417c-bb7c-02c5afb1a0ef" providerId="ADAL" clId="{37DEB5B7-9FE7-435E-A263-C1E1ECB14B36}" dt="2025-11-28T11:05:41.159" v="1" actId="14100"/>
          <ac:picMkLst>
            <pc:docMk/>
            <pc:sldMk cId="3382817694" sldId="268"/>
            <ac:picMk id="13" creationId="{24406872-EEE2-8A3E-5DF8-229B0EF8D14F}"/>
          </ac:picMkLst>
        </pc:picChg>
        <pc:picChg chg="mod">
          <ac:chgData name="Engevik, Torstein" userId="d446f7ed-e1cc-417c-bb7c-02c5afb1a0ef" providerId="ADAL" clId="{37DEB5B7-9FE7-435E-A263-C1E1ECB14B36}" dt="2025-11-28T11:05:36.073" v="0" actId="14100"/>
          <ac:picMkLst>
            <pc:docMk/>
            <pc:sldMk cId="3382817694" sldId="268"/>
            <ac:picMk id="14" creationId="{E50FFA71-B860-73FB-87A3-1B71108CFD2F}"/>
          </ac:picMkLst>
        </pc:picChg>
        <pc:picChg chg="mod">
          <ac:chgData name="Engevik, Torstein" userId="d446f7ed-e1cc-417c-bb7c-02c5afb1a0ef" providerId="ADAL" clId="{37DEB5B7-9FE7-435E-A263-C1E1ECB14B36}" dt="2025-11-28T11:14:10.509" v="56" actId="14100"/>
          <ac:picMkLst>
            <pc:docMk/>
            <pc:sldMk cId="3382817694" sldId="268"/>
            <ac:picMk id="106" creationId="{A6FF5E8E-36FA-A71E-DF94-915ADBB6991A}"/>
          </ac:picMkLst>
        </pc:picChg>
        <pc:picChg chg="add mod">
          <ac:chgData name="Engevik, Torstein" userId="d446f7ed-e1cc-417c-bb7c-02c5afb1a0ef" providerId="ADAL" clId="{37DEB5B7-9FE7-435E-A263-C1E1ECB14B36}" dt="2025-11-28T11:06:35.904" v="10" actId="1038"/>
          <ac:picMkLst>
            <pc:docMk/>
            <pc:sldMk cId="3382817694" sldId="268"/>
            <ac:picMk id="1026" creationId="{C04F50D8-E494-2F3D-59E1-DED6BBEB5B01}"/>
          </ac:picMkLst>
        </pc:picChg>
        <pc:cxnChg chg="add del mod">
          <ac:chgData name="Engevik, Torstein" userId="d446f7ed-e1cc-417c-bb7c-02c5afb1a0ef" providerId="ADAL" clId="{37DEB5B7-9FE7-435E-A263-C1E1ECB14B36}" dt="2025-11-28T11:20:49.299" v="135" actId="478"/>
          <ac:cxnSpMkLst>
            <pc:docMk/>
            <pc:sldMk cId="3382817694" sldId="268"/>
            <ac:cxnSpMk id="12" creationId="{C6ECE645-17D4-E657-B760-5E03DE847C1D}"/>
          </ac:cxnSpMkLst>
        </pc:cxnChg>
        <pc:cxnChg chg="mod">
          <ac:chgData name="Engevik, Torstein" userId="d446f7ed-e1cc-417c-bb7c-02c5afb1a0ef" providerId="ADAL" clId="{37DEB5B7-9FE7-435E-A263-C1E1ECB14B36}" dt="2025-11-28T11:10:21.605" v="35" actId="14100"/>
          <ac:cxnSpMkLst>
            <pc:docMk/>
            <pc:sldMk cId="3382817694" sldId="268"/>
            <ac:cxnSpMk id="45" creationId="{BF9A8EFC-E607-1B0F-A64F-D23137C2B073}"/>
          </ac:cxnSpMkLst>
        </pc:cxnChg>
        <pc:cxnChg chg="del mod">
          <ac:chgData name="Engevik, Torstein" userId="d446f7ed-e1cc-417c-bb7c-02c5afb1a0ef" providerId="ADAL" clId="{37DEB5B7-9FE7-435E-A263-C1E1ECB14B36}" dt="2025-11-28T11:08:43.854" v="25" actId="478"/>
          <ac:cxnSpMkLst>
            <pc:docMk/>
            <pc:sldMk cId="3382817694" sldId="268"/>
            <ac:cxnSpMk id="89" creationId="{534F1825-03BD-8AFF-12A7-196838E60E07}"/>
          </ac:cxnSpMkLst>
        </pc:cxnChg>
        <pc:cxnChg chg="del mod">
          <ac:chgData name="Engevik, Torstein" userId="d446f7ed-e1cc-417c-bb7c-02c5afb1a0ef" providerId="ADAL" clId="{37DEB5B7-9FE7-435E-A263-C1E1ECB14B36}" dt="2025-11-28T11:08:42.310" v="24" actId="478"/>
          <ac:cxnSpMkLst>
            <pc:docMk/>
            <pc:sldMk cId="3382817694" sldId="268"/>
            <ac:cxnSpMk id="118" creationId="{B36E8042-41B9-DCD6-3F2E-6270AB00F51F}"/>
          </ac:cxnSpMkLst>
        </pc:cxnChg>
        <pc:cxnChg chg="mod">
          <ac:chgData name="Engevik, Torstein" userId="d446f7ed-e1cc-417c-bb7c-02c5afb1a0ef" providerId="ADAL" clId="{37DEB5B7-9FE7-435E-A263-C1E1ECB14B36}" dt="2025-11-28T11:23:38.738" v="151" actId="14100"/>
          <ac:cxnSpMkLst>
            <pc:docMk/>
            <pc:sldMk cId="3382817694" sldId="268"/>
            <ac:cxnSpMk id="179" creationId="{10ED26BD-A2A9-C787-EF8A-EF2BCA828F49}"/>
          </ac:cxnSpMkLst>
        </pc:cxnChg>
        <pc:cxnChg chg="mod">
          <ac:chgData name="Engevik, Torstein" userId="d446f7ed-e1cc-417c-bb7c-02c5afb1a0ef" providerId="ADAL" clId="{37DEB5B7-9FE7-435E-A263-C1E1ECB14B36}" dt="2025-11-28T11:23:46.556" v="152" actId="14100"/>
          <ac:cxnSpMkLst>
            <pc:docMk/>
            <pc:sldMk cId="3382817694" sldId="268"/>
            <ac:cxnSpMk id="182" creationId="{49A1FF5E-B83E-16FA-083C-62931F78294E}"/>
          </ac:cxnSpMkLst>
        </pc:cxnChg>
        <pc:cxnChg chg="mod">
          <ac:chgData name="Engevik, Torstein" userId="d446f7ed-e1cc-417c-bb7c-02c5afb1a0ef" providerId="ADAL" clId="{37DEB5B7-9FE7-435E-A263-C1E1ECB14B36}" dt="2025-11-28T11:23:58.062" v="155" actId="1037"/>
          <ac:cxnSpMkLst>
            <pc:docMk/>
            <pc:sldMk cId="3382817694" sldId="268"/>
            <ac:cxnSpMk id="183" creationId="{B3A8166F-34C2-8BD6-94F6-08821CADF4F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098" cy="462721"/>
          </a:xfrm>
          <a:prstGeom prst="rect">
            <a:avLst/>
          </a:prstGeom>
        </p:spPr>
        <p:txBody>
          <a:bodyPr vert="horz" lIns="86987" tIns="43493" rIns="86987" bIns="43493" rtlCol="0"/>
          <a:lstStyle>
            <a:lvl1pPr algn="l">
              <a:defRPr sz="11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414" y="0"/>
            <a:ext cx="2972098" cy="462721"/>
          </a:xfrm>
          <a:prstGeom prst="rect">
            <a:avLst/>
          </a:prstGeom>
        </p:spPr>
        <p:txBody>
          <a:bodyPr vert="horz" lIns="86987" tIns="43493" rIns="86987" bIns="43493" rtlCol="0"/>
          <a:lstStyle>
            <a:lvl1pPr algn="r">
              <a:defRPr sz="1100"/>
            </a:lvl1pPr>
          </a:lstStyle>
          <a:p>
            <a:fld id="{C09E6B9D-9484-49D1-8E66-585239659F97}" type="datetimeFigureOut">
              <a:rPr lang="nb-NO" smtClean="0"/>
              <a:t>28.11.2025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8813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987" tIns="43493" rIns="86987" bIns="43493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098" y="4445473"/>
            <a:ext cx="5485805" cy="3636093"/>
          </a:xfrm>
          <a:prstGeom prst="rect">
            <a:avLst/>
          </a:prstGeom>
        </p:spPr>
        <p:txBody>
          <a:bodyPr vert="horz" lIns="86987" tIns="43493" rIns="86987" bIns="4349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3355"/>
            <a:ext cx="2972098" cy="462720"/>
          </a:xfrm>
          <a:prstGeom prst="rect">
            <a:avLst/>
          </a:prstGeom>
        </p:spPr>
        <p:txBody>
          <a:bodyPr vert="horz" lIns="86987" tIns="43493" rIns="86987" bIns="43493" rtlCol="0" anchor="b"/>
          <a:lstStyle>
            <a:lvl1pPr algn="l">
              <a:defRPr sz="11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414" y="8773355"/>
            <a:ext cx="2972098" cy="462720"/>
          </a:xfrm>
          <a:prstGeom prst="rect">
            <a:avLst/>
          </a:prstGeom>
        </p:spPr>
        <p:txBody>
          <a:bodyPr vert="horz" lIns="86987" tIns="43493" rIns="86987" bIns="43493" rtlCol="0" anchor="b"/>
          <a:lstStyle>
            <a:lvl1pPr algn="r">
              <a:defRPr sz="1100"/>
            </a:lvl1pPr>
          </a:lstStyle>
          <a:p>
            <a:fld id="{90C03191-5B84-4499-9FEA-84A415FF74D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740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03191-5B84-4499-9FEA-84A415FF74D1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488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BC5FA-6777-935B-CA29-D4A2071D6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6FB737-EE27-D369-538F-B95ACF846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791707-FA9D-60A2-1531-F1B6C02E6A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3FFC6E-0A92-193B-7582-EB85468C6A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03191-5B84-4499-9FEA-84A415FF74D1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8845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AFD7B2-D874-AF87-77F5-62FD1FDB554D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947537" y="6560820"/>
            <a:ext cx="322263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700">
                <a:solidFill>
                  <a:srgbClr val="0031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loias.no/" TargetMode="External"/><Relationship Id="rId7" Type="http://schemas.openxmlformats.org/officeDocument/2006/relationships/hyperlink" Target="https://www.loias.no/tillitsvalgte-og-fagforeninger-pr-lokasj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image" Target="../media/image1.gif"/><Relationship Id="rId9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akergwc.com/" TargetMode="External"/><Relationship Id="rId13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0" Type="http://schemas.openxmlformats.org/officeDocument/2006/relationships/image" Target="../media/image10.jpeg"/><Relationship Id="rId4" Type="http://schemas.microsoft.com/office/2007/relationships/hdphoto" Target="../media/hdphoto1.wdp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Picture 116" descr="Logo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8A71DBE5-CCED-9DCF-2363-94D90A94B3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40" y="73716"/>
            <a:ext cx="1725522" cy="618695"/>
          </a:xfrm>
          <a:prstGeom prst="rect">
            <a:avLst/>
          </a:prstGeom>
        </p:spPr>
      </p:pic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F52117A5-FEFB-9E9B-DFC1-DE0E66E73F34}"/>
              </a:ext>
            </a:extLst>
          </p:cNvPr>
          <p:cNvCxnSpPr>
            <a:cxnSpLocks/>
            <a:stCxn id="9" idx="1"/>
            <a:endCxn id="119" idx="3"/>
          </p:cNvCxnSpPr>
          <p:nvPr/>
        </p:nvCxnSpPr>
        <p:spPr>
          <a:xfrm rot="10800000">
            <a:off x="7441965" y="518192"/>
            <a:ext cx="2505114" cy="447118"/>
          </a:xfrm>
          <a:prstGeom prst="bentConnector3">
            <a:avLst>
              <a:gd name="adj1" fmla="val 38433"/>
            </a:avLst>
          </a:prstGeom>
          <a:ln w="12700" cap="flat" cmpd="sng" algn="ctr">
            <a:solidFill>
              <a:schemeClr val="dk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3C9EEFD-0221-4361-C21A-5E845E3DC8CB}"/>
              </a:ext>
            </a:extLst>
          </p:cNvPr>
          <p:cNvSpPr/>
          <p:nvPr/>
        </p:nvSpPr>
        <p:spPr>
          <a:xfrm>
            <a:off x="347914" y="4955375"/>
            <a:ext cx="7976279" cy="931466"/>
          </a:xfrm>
          <a:prstGeom prst="round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600" b="1" dirty="0">
                <a:solidFill>
                  <a:schemeClr val="tx2">
                    <a:lumMod val="75000"/>
                  </a:schemeClr>
                </a:solidFill>
              </a:rPr>
              <a:t>Power</a:t>
            </a:r>
            <a:r>
              <a:rPr lang="nb-NO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sz="1200" dirty="0">
                <a:solidFill>
                  <a:schemeClr val="tx2">
                    <a:lumMod val="75000"/>
                  </a:schemeClr>
                </a:solidFill>
              </a:rPr>
              <a:t>(POW)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Tranby, </a:t>
            </a:r>
          </a:p>
          <a:p>
            <a:r>
              <a:rPr lang="nb-NO" sz="1000" b="1" dirty="0" err="1">
                <a:solidFill>
                  <a:schemeClr val="tx2">
                    <a:lumMod val="75000"/>
                  </a:schemeClr>
                </a:solidFill>
              </a:rPr>
              <a:t>Hydropower</a:t>
            </a:r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, Benestad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2AC3F7D-8811-07AC-24A2-D6F5CAAE1784}"/>
              </a:ext>
            </a:extLst>
          </p:cNvPr>
          <p:cNvSpPr/>
          <p:nvPr/>
        </p:nvSpPr>
        <p:spPr>
          <a:xfrm>
            <a:off x="382203" y="2719164"/>
            <a:ext cx="11507160" cy="1095324"/>
          </a:xfrm>
          <a:prstGeom prst="round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600" b="1" dirty="0">
                <a:solidFill>
                  <a:schemeClr val="tx2">
                    <a:lumMod val="75000"/>
                  </a:schemeClr>
                </a:solidFill>
              </a:rPr>
              <a:t>TOP</a:t>
            </a:r>
            <a:r>
              <a:rPr lang="nb-NO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sz="1100" dirty="0">
                <a:solidFill>
                  <a:schemeClr val="tx2">
                    <a:lumMod val="75000"/>
                  </a:schemeClr>
                </a:solidFill>
              </a:rPr>
              <a:t>(New </a:t>
            </a:r>
            <a:r>
              <a:rPr lang="nb-NO" sz="1100" dirty="0" err="1">
                <a:solidFill>
                  <a:schemeClr val="tx2">
                    <a:lumMod val="75000"/>
                  </a:schemeClr>
                </a:solidFill>
              </a:rPr>
              <a:t>Build</a:t>
            </a:r>
            <a:r>
              <a:rPr lang="nb-NO" sz="1100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Verdal + Stord +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Egersund/SSJ + Fornebu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96202F9-A11B-8116-FF58-ED346CF00721}"/>
              </a:ext>
            </a:extLst>
          </p:cNvPr>
          <p:cNvSpPr/>
          <p:nvPr/>
        </p:nvSpPr>
        <p:spPr>
          <a:xfrm>
            <a:off x="382203" y="3878276"/>
            <a:ext cx="11507161" cy="1007621"/>
          </a:xfrm>
          <a:prstGeom prst="round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600" b="1" dirty="0">
                <a:solidFill>
                  <a:schemeClr val="tx2">
                    <a:lumMod val="75000"/>
                  </a:schemeClr>
                </a:solidFill>
              </a:rPr>
              <a:t>LCP</a:t>
            </a:r>
            <a:r>
              <a:rPr lang="nb-NO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sz="1100" dirty="0">
                <a:solidFill>
                  <a:schemeClr val="tx2">
                    <a:lumMod val="75000"/>
                  </a:schemeClr>
                </a:solidFill>
              </a:rPr>
              <a:t>(Life </a:t>
            </a:r>
            <a:r>
              <a:rPr lang="nb-NO" sz="1100" dirty="0" err="1">
                <a:solidFill>
                  <a:schemeClr val="tx2">
                    <a:lumMod val="75000"/>
                  </a:schemeClr>
                </a:solidFill>
              </a:rPr>
              <a:t>Cycle</a:t>
            </a:r>
            <a:r>
              <a:rPr lang="nb-NO" sz="1100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Trondheim, SSJ, Kristiansund 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Bergen, Stavanger 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B51F9F85-9315-1A26-D762-6958734BBE2A}"/>
              </a:ext>
            </a:extLst>
          </p:cNvPr>
          <p:cNvSpPr/>
          <p:nvPr/>
        </p:nvSpPr>
        <p:spPr>
          <a:xfrm>
            <a:off x="367967" y="5989385"/>
            <a:ext cx="7943614" cy="521594"/>
          </a:xfrm>
          <a:prstGeom prst="round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600" b="1" dirty="0">
                <a:solidFill>
                  <a:schemeClr val="tx2">
                    <a:lumMod val="75000"/>
                  </a:schemeClr>
                </a:solidFill>
              </a:rPr>
              <a:t>ECR</a:t>
            </a:r>
            <a:r>
              <a:rPr lang="nb-NO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sz="1200" dirty="0">
                <a:solidFill>
                  <a:schemeClr val="tx2">
                    <a:lumMod val="75000"/>
                  </a:schemeClr>
                </a:solidFill>
              </a:rPr>
              <a:t>(New Energies)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Fornebu, Kristiansand, Forus, (London, Mumbai)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1FB00-6736-2E8F-E67C-CFC14876AA05}"/>
              </a:ext>
            </a:extLst>
          </p:cNvPr>
          <p:cNvSpPr txBox="1"/>
          <p:nvPr/>
        </p:nvSpPr>
        <p:spPr>
          <a:xfrm>
            <a:off x="9890294" y="119303"/>
            <a:ext cx="1999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b="1" dirty="0"/>
              <a:t>Fagforenings struktur </a:t>
            </a:r>
          </a:p>
          <a:p>
            <a:r>
              <a:rPr lang="nb-NO" sz="1400" b="1" dirty="0"/>
              <a:t>LO i Aker Solutions 2025</a:t>
            </a:r>
            <a:endParaRPr lang="nb-NO" sz="1400" i="1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2696AEC-84EF-679A-7DFC-FFF617D06AAF}"/>
              </a:ext>
            </a:extLst>
          </p:cNvPr>
          <p:cNvCxnSpPr>
            <a:cxnSpLocks/>
          </p:cNvCxnSpPr>
          <p:nvPr/>
        </p:nvCxnSpPr>
        <p:spPr>
          <a:xfrm flipH="1" flipV="1">
            <a:off x="2160071" y="3222636"/>
            <a:ext cx="7787010" cy="1273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657B7AC-80B0-F9DC-0A4B-2FEA4F297F5D}"/>
              </a:ext>
            </a:extLst>
          </p:cNvPr>
          <p:cNvCxnSpPr>
            <a:cxnSpLocks/>
          </p:cNvCxnSpPr>
          <p:nvPr/>
        </p:nvCxnSpPr>
        <p:spPr>
          <a:xfrm flipH="1">
            <a:off x="2170215" y="4422204"/>
            <a:ext cx="8146806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F78CB71-C446-66C5-CACA-56667AA5ACD1}"/>
              </a:ext>
            </a:extLst>
          </p:cNvPr>
          <p:cNvCxnSpPr>
            <a:cxnSpLocks/>
          </p:cNvCxnSpPr>
          <p:nvPr/>
        </p:nvCxnSpPr>
        <p:spPr>
          <a:xfrm flipH="1">
            <a:off x="2170215" y="5281503"/>
            <a:ext cx="385406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F851B1C-5F4F-F034-C28E-B1518E158210}"/>
              </a:ext>
            </a:extLst>
          </p:cNvPr>
          <p:cNvCxnSpPr>
            <a:cxnSpLocks/>
          </p:cNvCxnSpPr>
          <p:nvPr/>
        </p:nvCxnSpPr>
        <p:spPr>
          <a:xfrm flipH="1">
            <a:off x="2162433" y="6146016"/>
            <a:ext cx="386433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D663DFB-EDD8-2CB2-D028-8CF72733762F}"/>
              </a:ext>
            </a:extLst>
          </p:cNvPr>
          <p:cNvSpPr txBox="1"/>
          <p:nvPr/>
        </p:nvSpPr>
        <p:spPr>
          <a:xfrm>
            <a:off x="3082427" y="937347"/>
            <a:ext cx="1558129" cy="4770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400" b="1" dirty="0"/>
              <a:t>KTV </a:t>
            </a:r>
            <a:r>
              <a:rPr lang="nb-NO" sz="1200" dirty="0"/>
              <a:t>A. Rødby</a:t>
            </a:r>
            <a:endParaRPr lang="nb-NO" sz="1400" dirty="0"/>
          </a:p>
          <a:p>
            <a:r>
              <a:rPr lang="nb-NO" sz="1100" dirty="0">
                <a:cs typeface="Calibri"/>
              </a:rPr>
              <a:t>Konserntillitsvalgt 100%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9B751A-9AEF-57F7-ABE2-F1B32AED23E7}"/>
              </a:ext>
            </a:extLst>
          </p:cNvPr>
          <p:cNvSpPr txBox="1"/>
          <p:nvPr/>
        </p:nvSpPr>
        <p:spPr>
          <a:xfrm>
            <a:off x="5896449" y="930156"/>
            <a:ext cx="1558129" cy="4770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400" b="1" dirty="0"/>
              <a:t>NKTV </a:t>
            </a:r>
            <a:r>
              <a:rPr lang="nb-NO" sz="1200" dirty="0"/>
              <a:t>T. Engevik</a:t>
            </a:r>
            <a:endParaRPr lang="nb-NO" sz="1400" dirty="0"/>
          </a:p>
          <a:p>
            <a:r>
              <a:rPr lang="nb-NO" sz="1100" dirty="0">
                <a:cs typeface="Calibri"/>
              </a:rPr>
              <a:t>Nestleder 50%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C32E354-122B-B02A-4F55-B88C6B03B1B3}"/>
              </a:ext>
            </a:extLst>
          </p:cNvPr>
          <p:cNvSpPr txBox="1"/>
          <p:nvPr/>
        </p:nvSpPr>
        <p:spPr>
          <a:xfrm>
            <a:off x="9947081" y="2971381"/>
            <a:ext cx="1598609" cy="46166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b-NO" sz="1400" dirty="0" err="1"/>
              <a:t>El&amp;It</a:t>
            </a:r>
            <a:r>
              <a:rPr lang="nb-NO" sz="1400" dirty="0"/>
              <a:t> </a:t>
            </a:r>
          </a:p>
          <a:p>
            <a:r>
              <a:rPr lang="nb-NO" sz="1000" dirty="0"/>
              <a:t>Stord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C639814-D7DA-DDF0-3A65-ADFA4D9951AD}"/>
              </a:ext>
            </a:extLst>
          </p:cNvPr>
          <p:cNvSpPr txBox="1"/>
          <p:nvPr/>
        </p:nvSpPr>
        <p:spPr>
          <a:xfrm>
            <a:off x="3091678" y="4108058"/>
            <a:ext cx="1670599" cy="61555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b-NO" sz="1400" dirty="0"/>
              <a:t>FF </a:t>
            </a:r>
            <a:r>
              <a:rPr lang="nb-NO" sz="1000" dirty="0"/>
              <a:t>Stavanger, </a:t>
            </a:r>
            <a:r>
              <a:rPr lang="nb-NO" sz="1000" dirty="0" err="1"/>
              <a:t>Bgo</a:t>
            </a:r>
            <a:r>
              <a:rPr lang="nb-NO" sz="1000" dirty="0"/>
              <a:t>, Tro, </a:t>
            </a:r>
            <a:r>
              <a:rPr lang="nb-NO" sz="1000" dirty="0" err="1"/>
              <a:t>Ksu</a:t>
            </a:r>
            <a:endParaRPr lang="nb-NO" sz="1000" dirty="0"/>
          </a:p>
          <a:p>
            <a:pPr algn="ctr"/>
            <a:r>
              <a:rPr lang="nb-NO" sz="1000" dirty="0"/>
              <a:t>        Offshore, Landanlegg        (reisegruppen)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07330007-2E3A-B246-5EF9-CBE94397FC1D}"/>
              </a:ext>
            </a:extLst>
          </p:cNvPr>
          <p:cNvGrpSpPr/>
          <p:nvPr/>
        </p:nvGrpSpPr>
        <p:grpSpPr>
          <a:xfrm>
            <a:off x="3091215" y="5018318"/>
            <a:ext cx="1682830" cy="799715"/>
            <a:chOff x="3091216" y="4728075"/>
            <a:chExt cx="1558591" cy="799715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65D496A-39C4-D2F6-930F-F837E4FE29EA}"/>
                </a:ext>
              </a:extLst>
            </p:cNvPr>
            <p:cNvSpPr txBox="1"/>
            <p:nvPr/>
          </p:nvSpPr>
          <p:spPr>
            <a:xfrm>
              <a:off x="3091216" y="4728075"/>
              <a:ext cx="1558129" cy="46166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F</a:t>
              </a:r>
              <a:r>
                <a:rPr lang="nb-NO" sz="1200" dirty="0"/>
                <a:t>ellesforbundet </a:t>
              </a:r>
              <a:r>
                <a:rPr lang="nb-NO" sz="1000" dirty="0"/>
                <a:t>Tranby</a:t>
              </a:r>
            </a:p>
            <a:p>
              <a:r>
                <a:rPr lang="nb-NO" sz="1000" dirty="0"/>
                <a:t>Inkl. tidl. </a:t>
              </a:r>
              <a:r>
                <a:rPr lang="nb-NO" sz="1000" dirty="0" err="1"/>
                <a:t>Rainpower</a:t>
              </a:r>
              <a:endParaRPr lang="nb-NO" sz="9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720016DB-7BAA-1B0A-3D00-C653067E468C}"/>
                </a:ext>
              </a:extLst>
            </p:cNvPr>
            <p:cNvSpPr txBox="1"/>
            <p:nvPr/>
          </p:nvSpPr>
          <p:spPr>
            <a:xfrm>
              <a:off x="3091678" y="5220013"/>
              <a:ext cx="1558129" cy="30777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FF </a:t>
              </a:r>
              <a:r>
                <a:rPr lang="nb-NO" sz="1000" dirty="0"/>
                <a:t>Benestad</a:t>
              </a:r>
              <a:endParaRPr lang="nb-NO" sz="900" dirty="0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5E48CF4-A14B-5BA0-58D8-D4B6F858B742}"/>
              </a:ext>
            </a:extLst>
          </p:cNvPr>
          <p:cNvGrpSpPr/>
          <p:nvPr/>
        </p:nvGrpSpPr>
        <p:grpSpPr>
          <a:xfrm>
            <a:off x="3088731" y="2797106"/>
            <a:ext cx="1687406" cy="986753"/>
            <a:chOff x="3088950" y="2465778"/>
            <a:chExt cx="1562793" cy="986753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F12DA34-BC70-156D-1C68-1546348B2B64}"/>
                </a:ext>
              </a:extLst>
            </p:cNvPr>
            <p:cNvSpPr txBox="1"/>
            <p:nvPr/>
          </p:nvSpPr>
          <p:spPr>
            <a:xfrm>
              <a:off x="3092134" y="2465778"/>
              <a:ext cx="1558129" cy="30777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F</a:t>
              </a:r>
              <a:r>
                <a:rPr lang="nb-NO" sz="1200" dirty="0"/>
                <a:t>ellesforbundet</a:t>
              </a:r>
              <a:r>
                <a:rPr lang="nb-NO" sz="1400" dirty="0"/>
                <a:t> </a:t>
              </a:r>
              <a:r>
                <a:rPr lang="nb-NO" sz="900" dirty="0"/>
                <a:t>Stord 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0CAD79CB-EB72-C713-C555-758B809CF215}"/>
                </a:ext>
              </a:extLst>
            </p:cNvPr>
            <p:cNvSpPr txBox="1"/>
            <p:nvPr/>
          </p:nvSpPr>
          <p:spPr>
            <a:xfrm>
              <a:off x="3091678" y="2805717"/>
              <a:ext cx="1558129" cy="30777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F</a:t>
              </a:r>
              <a:r>
                <a:rPr lang="nb-NO" sz="1200" dirty="0"/>
                <a:t>ellesforbundet</a:t>
              </a:r>
              <a:r>
                <a:rPr lang="nb-NO" sz="1400" dirty="0"/>
                <a:t> </a:t>
              </a:r>
              <a:r>
                <a:rPr lang="nb-NO" sz="900" dirty="0"/>
                <a:t>Verdal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80ED4A61-9CA5-BCE9-FA29-EBC3D9466CF7}"/>
                </a:ext>
              </a:extLst>
            </p:cNvPr>
            <p:cNvSpPr txBox="1"/>
            <p:nvPr/>
          </p:nvSpPr>
          <p:spPr>
            <a:xfrm>
              <a:off x="3088950" y="3144754"/>
              <a:ext cx="1562793" cy="30777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200" dirty="0"/>
                <a:t>FF</a:t>
              </a:r>
              <a:r>
                <a:rPr lang="nb-NO" sz="1400" dirty="0"/>
                <a:t> </a:t>
              </a:r>
              <a:r>
                <a:rPr lang="nb-NO" sz="1050" dirty="0"/>
                <a:t>Egersund  og  SSJ</a:t>
              </a:r>
              <a:endParaRPr lang="nb-NO" sz="900" dirty="0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A4C494C6-ACC9-D626-F350-E352F33F6BFA}"/>
              </a:ext>
            </a:extLst>
          </p:cNvPr>
          <p:cNvGrpSpPr/>
          <p:nvPr/>
        </p:nvGrpSpPr>
        <p:grpSpPr>
          <a:xfrm>
            <a:off x="9947079" y="3935719"/>
            <a:ext cx="1598611" cy="893143"/>
            <a:chOff x="10341603" y="3714650"/>
            <a:chExt cx="1208166" cy="893143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03EC643-ED5D-D956-DC3D-362C8AB3C044}"/>
                </a:ext>
              </a:extLst>
            </p:cNvPr>
            <p:cNvSpPr txBox="1"/>
            <p:nvPr/>
          </p:nvSpPr>
          <p:spPr>
            <a:xfrm>
              <a:off x="10341603" y="3714650"/>
              <a:ext cx="1208166" cy="30777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 err="1"/>
                <a:t>El&amp;It</a:t>
              </a:r>
              <a:r>
                <a:rPr lang="nb-NO" sz="1400" dirty="0"/>
                <a:t> </a:t>
              </a:r>
              <a:r>
                <a:rPr lang="nb-NO" sz="900" dirty="0"/>
                <a:t>Trondheim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2A726E03-2BCB-789A-EEE6-C670E533F74D}"/>
                </a:ext>
              </a:extLst>
            </p:cNvPr>
            <p:cNvSpPr txBox="1"/>
            <p:nvPr/>
          </p:nvSpPr>
          <p:spPr>
            <a:xfrm>
              <a:off x="10342135" y="4008116"/>
              <a:ext cx="1207634" cy="30777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 err="1"/>
                <a:t>El&amp;It</a:t>
              </a:r>
              <a:r>
                <a:rPr lang="nb-NO" sz="1400" dirty="0"/>
                <a:t> </a:t>
              </a:r>
              <a:r>
                <a:rPr lang="nb-NO" sz="900" dirty="0"/>
                <a:t>Bergen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C8D8F5A-AEB7-5168-A4FE-B102B99F99B6}"/>
                </a:ext>
              </a:extLst>
            </p:cNvPr>
            <p:cNvSpPr txBox="1"/>
            <p:nvPr/>
          </p:nvSpPr>
          <p:spPr>
            <a:xfrm>
              <a:off x="10342136" y="4269239"/>
              <a:ext cx="1207633" cy="33855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600" dirty="0" err="1"/>
                <a:t>El&amp;It</a:t>
              </a:r>
              <a:r>
                <a:rPr lang="nb-NO" sz="1600" dirty="0"/>
                <a:t> </a:t>
              </a:r>
              <a:r>
                <a:rPr lang="nb-NO" sz="1000" dirty="0"/>
                <a:t>Stavanger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90B4D6BA-27D7-2538-4B1C-F1DA8E079C89}"/>
              </a:ext>
            </a:extLst>
          </p:cNvPr>
          <p:cNvGrpSpPr/>
          <p:nvPr/>
        </p:nvGrpSpPr>
        <p:grpSpPr>
          <a:xfrm>
            <a:off x="5903090" y="3891227"/>
            <a:ext cx="1759736" cy="964667"/>
            <a:chOff x="6382497" y="3704914"/>
            <a:chExt cx="691149" cy="964667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39318D6F-0B8B-8526-FDB5-68D25FB45326}"/>
                </a:ext>
              </a:extLst>
            </p:cNvPr>
            <p:cNvSpPr txBox="1"/>
            <p:nvPr/>
          </p:nvSpPr>
          <p:spPr>
            <a:xfrm>
              <a:off x="6382499" y="3704914"/>
              <a:ext cx="691147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200" dirty="0"/>
                <a:t>HK</a:t>
              </a:r>
              <a:r>
                <a:rPr lang="nb-NO" sz="1400" dirty="0"/>
                <a:t> </a:t>
              </a:r>
              <a:r>
                <a:rPr lang="nb-NO" sz="1000" dirty="0"/>
                <a:t>KSU / TRO / SSJ </a:t>
              </a:r>
              <a:endParaRPr lang="nb-NO" sz="900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219D582-4426-E3D8-8F2F-D6827AFB0D74}"/>
                </a:ext>
              </a:extLst>
            </p:cNvPr>
            <p:cNvSpPr txBox="1"/>
            <p:nvPr/>
          </p:nvSpPr>
          <p:spPr>
            <a:xfrm>
              <a:off x="6382497" y="4034718"/>
              <a:ext cx="691149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+ HK Stavanger</a:t>
              </a:r>
              <a:endParaRPr lang="nb-NO" sz="900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03E9609-2B8D-4956-82E1-25EF79B7DCB5}"/>
                </a:ext>
              </a:extLst>
            </p:cNvPr>
            <p:cNvSpPr txBox="1"/>
            <p:nvPr/>
          </p:nvSpPr>
          <p:spPr>
            <a:xfrm>
              <a:off x="6382498" y="4361804"/>
              <a:ext cx="691148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</a:t>
              </a:r>
              <a:r>
                <a:rPr lang="nb-NO" sz="1000" dirty="0"/>
                <a:t> Bergen</a:t>
              </a:r>
              <a:endParaRPr lang="nb-NO" sz="900" dirty="0"/>
            </a:p>
          </p:txBody>
        </p:sp>
      </p:grp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FD376691-81B6-CE94-5D3C-42E45873AD0C}"/>
              </a:ext>
            </a:extLst>
          </p:cNvPr>
          <p:cNvCxnSpPr>
            <a:cxnSpLocks/>
            <a:endCxn id="119" idx="1"/>
          </p:cNvCxnSpPr>
          <p:nvPr/>
        </p:nvCxnSpPr>
        <p:spPr>
          <a:xfrm>
            <a:off x="2141064" y="518192"/>
            <a:ext cx="953116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16886AA-DCB6-FF13-223A-8B915B234600}"/>
              </a:ext>
            </a:extLst>
          </p:cNvPr>
          <p:cNvCxnSpPr>
            <a:cxnSpLocks/>
          </p:cNvCxnSpPr>
          <p:nvPr/>
        </p:nvCxnSpPr>
        <p:spPr>
          <a:xfrm>
            <a:off x="2160071" y="505685"/>
            <a:ext cx="10144" cy="5662539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E6B0B5B-FDAD-F091-D051-D7C726BAC53A}"/>
              </a:ext>
            </a:extLst>
          </p:cNvPr>
          <p:cNvSpPr txBox="1"/>
          <p:nvPr/>
        </p:nvSpPr>
        <p:spPr>
          <a:xfrm>
            <a:off x="1437742" y="933275"/>
            <a:ext cx="1463108" cy="769441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400" b="1" dirty="0"/>
              <a:t>HU </a:t>
            </a:r>
          </a:p>
          <a:p>
            <a:r>
              <a:rPr lang="nb-NO" sz="1000" dirty="0"/>
              <a:t>Hovedutvalg av ledere i klubber med over 50 medlemmer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1737C49-52D1-84EB-4C0F-138964D530B0}"/>
              </a:ext>
            </a:extLst>
          </p:cNvPr>
          <p:cNvSpPr txBox="1"/>
          <p:nvPr/>
        </p:nvSpPr>
        <p:spPr>
          <a:xfrm flipH="1">
            <a:off x="8909350" y="5993379"/>
            <a:ext cx="30403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* Kun medlemmer, </a:t>
            </a:r>
          </a:p>
          <a:p>
            <a:r>
              <a:rPr lang="nb-NO" sz="1000" dirty="0"/>
              <a:t>kontakt nærmeste klubb med tillitsvalgte, eller NKTV</a:t>
            </a:r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EBBB9D49-714F-0721-93A7-FA599C53D8CF}"/>
              </a:ext>
            </a:extLst>
          </p:cNvPr>
          <p:cNvGrpSpPr/>
          <p:nvPr/>
        </p:nvGrpSpPr>
        <p:grpSpPr>
          <a:xfrm>
            <a:off x="5912264" y="5011765"/>
            <a:ext cx="1796663" cy="798362"/>
            <a:chOff x="6382497" y="3723832"/>
            <a:chExt cx="1403672" cy="798362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FE8F7193-73BA-783D-C39C-67E0D309289D}"/>
                </a:ext>
              </a:extLst>
            </p:cNvPr>
            <p:cNvSpPr txBox="1"/>
            <p:nvPr/>
          </p:nvSpPr>
          <p:spPr>
            <a:xfrm>
              <a:off x="6382497" y="3723832"/>
              <a:ext cx="1403672" cy="46166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Tranby/Fornebu*/Trondheim</a:t>
              </a:r>
              <a:endParaRPr lang="nb-NO" sz="900" dirty="0"/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58487EC7-701F-3150-9DD4-68230C413825}"/>
                </a:ext>
              </a:extLst>
            </p:cNvPr>
            <p:cNvSpPr txBox="1"/>
            <p:nvPr/>
          </p:nvSpPr>
          <p:spPr>
            <a:xfrm>
              <a:off x="6382497" y="4214417"/>
              <a:ext cx="1403671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Benestad</a:t>
              </a:r>
              <a:endParaRPr lang="nb-NO" sz="900" dirty="0"/>
            </a:p>
          </p:txBody>
        </p:sp>
      </p:grp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FAA937C6-2EC8-7852-7C17-CE9045F7539A}"/>
              </a:ext>
            </a:extLst>
          </p:cNvPr>
          <p:cNvCxnSpPr>
            <a:cxnSpLocks/>
          </p:cNvCxnSpPr>
          <p:nvPr/>
        </p:nvCxnSpPr>
        <p:spPr>
          <a:xfrm>
            <a:off x="2164275" y="2029150"/>
            <a:ext cx="4079343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4C2CDA77-0A4E-00A2-D7EC-48658194653B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3861492" y="1414401"/>
            <a:ext cx="0" cy="614749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2E782BEF-3127-CAA0-3DAC-1A74D1603698}"/>
              </a:ext>
            </a:extLst>
          </p:cNvPr>
          <p:cNvCxnSpPr>
            <a:cxnSpLocks/>
          </p:cNvCxnSpPr>
          <p:nvPr/>
        </p:nvCxnSpPr>
        <p:spPr>
          <a:xfrm flipH="1">
            <a:off x="6251044" y="1407222"/>
            <a:ext cx="2664" cy="628741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D3F40D86-C1C8-D558-B042-A7BA92AF4321}"/>
              </a:ext>
            </a:extLst>
          </p:cNvPr>
          <p:cNvSpPr txBox="1"/>
          <p:nvPr/>
        </p:nvSpPr>
        <p:spPr>
          <a:xfrm>
            <a:off x="4664859" y="1012418"/>
            <a:ext cx="1221947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050" dirty="0"/>
              <a:t>Velges på </a:t>
            </a:r>
          </a:p>
          <a:p>
            <a:r>
              <a:rPr lang="nb-NO" sz="1050" dirty="0" err="1"/>
              <a:t>hovedkonferansen</a:t>
            </a:r>
            <a:endParaRPr lang="nb-NO" sz="105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6315C9-9AA9-359C-ED10-66AB2C952280}"/>
              </a:ext>
            </a:extLst>
          </p:cNvPr>
          <p:cNvSpPr txBox="1"/>
          <p:nvPr/>
        </p:nvSpPr>
        <p:spPr>
          <a:xfrm>
            <a:off x="9947079" y="1109688"/>
            <a:ext cx="1274427" cy="26161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1100" dirty="0">
                <a:cs typeface="Calibri"/>
              </a:rPr>
              <a:t>Valgkomite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C4ED22-52B3-488B-02BA-42C820DBD1ED}"/>
              </a:ext>
            </a:extLst>
          </p:cNvPr>
          <p:cNvSpPr txBox="1"/>
          <p:nvPr/>
        </p:nvSpPr>
        <p:spPr>
          <a:xfrm>
            <a:off x="5912261" y="6039545"/>
            <a:ext cx="17966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b-NO" sz="900" dirty="0"/>
              <a:t>Stavanger (</a:t>
            </a:r>
            <a:r>
              <a:rPr lang="nb-NO" sz="900" dirty="0" err="1"/>
              <a:t>concrete</a:t>
            </a:r>
            <a:r>
              <a:rPr lang="nb-NO" sz="900" dirty="0"/>
              <a:t>), Fornebu (ECR) *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25B7CBC-7849-FE32-231B-79B069AE39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6792" y="2352928"/>
            <a:ext cx="1682331" cy="31475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7C86A10-CEE0-B68F-6516-9BAC1D0CE5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47079" y="2304021"/>
            <a:ext cx="1132842" cy="3579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105F0D0-CDA2-58E4-7FE8-AEA737482FF5}"/>
              </a:ext>
            </a:extLst>
          </p:cNvPr>
          <p:cNvSpPr txBox="1"/>
          <p:nvPr/>
        </p:nvSpPr>
        <p:spPr>
          <a:xfrm flipH="1">
            <a:off x="8903044" y="5023176"/>
            <a:ext cx="3016384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b-NO" sz="1100" b="1" dirty="0"/>
              <a:t>Detaljer og navn på tillitsvalgte? </a:t>
            </a:r>
            <a:r>
              <a:rPr lang="nb-NO" sz="1100" dirty="0"/>
              <a:t>Se  </a:t>
            </a:r>
            <a:r>
              <a:rPr lang="nb-NO" sz="1100" dirty="0">
                <a:hlinkClick r:id="rId7"/>
              </a:rPr>
              <a:t>https://www.loias.no/tillitsvalgte-og-fagforeninger-pr-lokasjon/</a:t>
            </a:r>
            <a:endParaRPr lang="nb-NO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613EF1-6342-AC53-63CF-E506A814DEA4}"/>
              </a:ext>
            </a:extLst>
          </p:cNvPr>
          <p:cNvSpPr txBox="1"/>
          <p:nvPr/>
        </p:nvSpPr>
        <p:spPr>
          <a:xfrm>
            <a:off x="9947079" y="834505"/>
            <a:ext cx="1277091" cy="26161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1100" dirty="0">
                <a:cs typeface="Calibri"/>
              </a:rPr>
              <a:t>Redaksjonskomite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7362500-6332-054E-23E3-75ABC0596EB8}"/>
              </a:ext>
            </a:extLst>
          </p:cNvPr>
          <p:cNvSpPr txBox="1"/>
          <p:nvPr/>
        </p:nvSpPr>
        <p:spPr>
          <a:xfrm>
            <a:off x="11138837" y="6657945"/>
            <a:ext cx="75052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700" dirty="0"/>
              <a:t>T.E. 2025-01-03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0B03C96-D5DF-D48B-E6BA-E5DEE0934634}"/>
              </a:ext>
            </a:extLst>
          </p:cNvPr>
          <p:cNvGrpSpPr/>
          <p:nvPr/>
        </p:nvGrpSpPr>
        <p:grpSpPr>
          <a:xfrm>
            <a:off x="5912262" y="2331819"/>
            <a:ext cx="1509650" cy="368035"/>
            <a:chOff x="5942644" y="2106154"/>
            <a:chExt cx="2005610" cy="512244"/>
          </a:xfrm>
        </p:grpSpPr>
        <p:pic>
          <p:nvPicPr>
            <p:cNvPr id="30" name="Picture 29" descr="A purple text on a black background&#10;&#10;AI-generated content may be incorrect.">
              <a:extLst>
                <a:ext uri="{FF2B5EF4-FFF2-40B4-BE49-F238E27FC236}">
                  <a16:creationId xmlns:a16="http://schemas.microsoft.com/office/drawing/2014/main" id="{21CD8ED0-A064-CF83-3EE4-F58DA9C6B48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1145"/>
            <a:stretch/>
          </p:blipFill>
          <p:spPr>
            <a:xfrm>
              <a:off x="6266386" y="2106154"/>
              <a:ext cx="1681868" cy="512244"/>
            </a:xfrm>
            <a:prstGeom prst="rect">
              <a:avLst/>
            </a:prstGeom>
          </p:spPr>
        </p:pic>
        <p:pic>
          <p:nvPicPr>
            <p:cNvPr id="34" name="Picture 33" descr="A white text on a blue background&#10;&#10;AI-generated content may be incorrect.">
              <a:extLst>
                <a:ext uri="{FF2B5EF4-FFF2-40B4-BE49-F238E27FC236}">
                  <a16:creationId xmlns:a16="http://schemas.microsoft.com/office/drawing/2014/main" id="{0E3B5C34-CFC3-F45D-EBC6-4A1D665F47F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2644" y="2197728"/>
              <a:ext cx="418511" cy="418511"/>
            </a:xfrm>
            <a:prstGeom prst="rect">
              <a:avLst/>
            </a:prstGeom>
          </p:spPr>
        </p:pic>
      </p:grpSp>
      <p:sp>
        <p:nvSpPr>
          <p:cNvPr id="119" name="TextBox 118">
            <a:extLst>
              <a:ext uri="{FF2B5EF4-FFF2-40B4-BE49-F238E27FC236}">
                <a16:creationId xmlns:a16="http://schemas.microsoft.com/office/drawing/2014/main" id="{60BA086F-C27A-B7D5-EA58-4DAF3FC6B867}"/>
              </a:ext>
            </a:extLst>
          </p:cNvPr>
          <p:cNvSpPr txBox="1"/>
          <p:nvPr/>
        </p:nvSpPr>
        <p:spPr>
          <a:xfrm>
            <a:off x="3094180" y="195026"/>
            <a:ext cx="4347785" cy="646331"/>
          </a:xfrm>
          <a:prstGeom prst="rect">
            <a:avLst/>
          </a:prstGeom>
          <a:ln>
            <a:noFill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16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nb-NO" sz="1800" b="0" dirty="0">
                <a:solidFill>
                  <a:schemeClr val="bg1"/>
                </a:solidFill>
              </a:rPr>
              <a:t>Hoved-</a:t>
            </a:r>
          </a:p>
          <a:p>
            <a:r>
              <a:rPr lang="nb-NO" sz="1800" b="0" dirty="0">
                <a:solidFill>
                  <a:schemeClr val="bg1"/>
                </a:solidFill>
              </a:rPr>
              <a:t>konferansen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EC0AB9F9-62FA-AC33-D2C3-8E9671D27FA8}"/>
              </a:ext>
            </a:extLst>
          </p:cNvPr>
          <p:cNvSpPr txBox="1"/>
          <p:nvPr/>
        </p:nvSpPr>
        <p:spPr>
          <a:xfrm>
            <a:off x="1436977" y="1776190"/>
            <a:ext cx="1460444" cy="461665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400" b="1" dirty="0"/>
              <a:t>AU</a:t>
            </a:r>
          </a:p>
          <a:p>
            <a:r>
              <a:rPr lang="nb-NO" sz="1000" dirty="0"/>
              <a:t>Arbeidsutvalg</a:t>
            </a:r>
            <a:endParaRPr lang="nb-NO" sz="9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0573691-25D8-0276-D1FE-88A1CA1B92EB}"/>
              </a:ext>
            </a:extLst>
          </p:cNvPr>
          <p:cNvSpPr txBox="1"/>
          <p:nvPr/>
        </p:nvSpPr>
        <p:spPr>
          <a:xfrm>
            <a:off x="335533" y="930887"/>
            <a:ext cx="912326" cy="469359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200" b="1" dirty="0"/>
              <a:t>KHVO</a:t>
            </a:r>
            <a:r>
              <a:rPr lang="nb-NO" sz="1400" dirty="0"/>
              <a:t> </a:t>
            </a:r>
          </a:p>
          <a:p>
            <a:r>
              <a:rPr lang="nb-NO" sz="1000" dirty="0"/>
              <a:t>Konsern HVO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7A2765A-CE08-893F-C51F-BDDD7E0CC2AC}"/>
              </a:ext>
            </a:extLst>
          </p:cNvPr>
          <p:cNvSpPr txBox="1"/>
          <p:nvPr/>
        </p:nvSpPr>
        <p:spPr>
          <a:xfrm>
            <a:off x="237912" y="1361574"/>
            <a:ext cx="115724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050" dirty="0"/>
              <a:t>Observatør i HU</a:t>
            </a:r>
          </a:p>
        </p:txBody>
      </p:sp>
      <p:cxnSp>
        <p:nvCxnSpPr>
          <p:cNvPr id="122" name="Connector: Elbow 121">
            <a:extLst>
              <a:ext uri="{FF2B5EF4-FFF2-40B4-BE49-F238E27FC236}">
                <a16:creationId xmlns:a16="http://schemas.microsoft.com/office/drawing/2014/main" id="{D35AEFE7-011F-AC48-1D9F-E8CB2716198D}"/>
              </a:ext>
            </a:extLst>
          </p:cNvPr>
          <p:cNvCxnSpPr>
            <a:cxnSpLocks/>
            <a:stCxn id="20" idx="1"/>
          </p:cNvCxnSpPr>
          <p:nvPr/>
        </p:nvCxnSpPr>
        <p:spPr>
          <a:xfrm rot="10800000">
            <a:off x="7448275" y="714305"/>
            <a:ext cx="2498805" cy="526188"/>
          </a:xfrm>
          <a:prstGeom prst="bentConnector3">
            <a:avLst>
              <a:gd name="adj1" fmla="val 50000"/>
            </a:avLst>
          </a:prstGeom>
          <a:ln w="12700" cap="flat" cmpd="sng" algn="ctr">
            <a:solidFill>
              <a:schemeClr val="dk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424E29D5-003B-D074-3A57-C97D4120C924}"/>
              </a:ext>
            </a:extLst>
          </p:cNvPr>
          <p:cNvCxnSpPr>
            <a:cxnSpLocks/>
          </p:cNvCxnSpPr>
          <p:nvPr/>
        </p:nvCxnSpPr>
        <p:spPr>
          <a:xfrm flipH="1" flipV="1">
            <a:off x="1247859" y="1174638"/>
            <a:ext cx="189118" cy="1236"/>
          </a:xfrm>
          <a:prstGeom prst="straightConnector1">
            <a:avLst/>
          </a:prstGeom>
          <a:ln w="12700" cap="flat" cmpd="sng" algn="ctr">
            <a:solidFill>
              <a:schemeClr val="dk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881DAE28-53A6-109C-0DB7-DF8D053E3657}"/>
              </a:ext>
            </a:extLst>
          </p:cNvPr>
          <p:cNvSpPr txBox="1"/>
          <p:nvPr/>
        </p:nvSpPr>
        <p:spPr>
          <a:xfrm>
            <a:off x="7877362" y="2312568"/>
            <a:ext cx="971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dk1"/>
            </a:solidFill>
            <a:prstDash val="dash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b-NO" sz="900" dirty="0"/>
              <a:t>Konserngruppe</a:t>
            </a:r>
          </a:p>
          <a:p>
            <a:r>
              <a:rPr lang="nb-NO" sz="900" b="1" dirty="0"/>
              <a:t>Felles </a:t>
            </a:r>
            <a:r>
              <a:rPr lang="nb-NO" sz="900" b="1" dirty="0" err="1"/>
              <a:t>forh</a:t>
            </a:r>
            <a:r>
              <a:rPr lang="nb-NO" sz="900" b="1" dirty="0"/>
              <a:t>. </a:t>
            </a:r>
            <a:r>
              <a:rPr lang="nb-NO" sz="900" b="1" dirty="0" err="1"/>
              <a:t>utv</a:t>
            </a:r>
            <a:r>
              <a:rPr lang="nb-NO" sz="900" b="1" dirty="0"/>
              <a:t>.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386D3962-6AF5-26EC-2485-4E573ECFF015}"/>
              </a:ext>
            </a:extLst>
          </p:cNvPr>
          <p:cNvGrpSpPr/>
          <p:nvPr/>
        </p:nvGrpSpPr>
        <p:grpSpPr>
          <a:xfrm>
            <a:off x="5892022" y="2873255"/>
            <a:ext cx="2960907" cy="692625"/>
            <a:chOff x="6395033" y="2663175"/>
            <a:chExt cx="2299704" cy="692625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BE31E4C-2503-379F-42F6-54E0119C9B7F}"/>
                </a:ext>
              </a:extLst>
            </p:cNvPr>
            <p:cNvSpPr txBox="1"/>
            <p:nvPr/>
          </p:nvSpPr>
          <p:spPr>
            <a:xfrm>
              <a:off x="6398472" y="2668200"/>
              <a:ext cx="1159458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Stord</a:t>
              </a:r>
              <a:endParaRPr lang="nb-NO" sz="9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A75D709-1C6F-1DFB-1579-582AF5E26611}"/>
                </a:ext>
              </a:extLst>
            </p:cNvPr>
            <p:cNvSpPr txBox="1"/>
            <p:nvPr/>
          </p:nvSpPr>
          <p:spPr>
            <a:xfrm>
              <a:off x="6395033" y="3044746"/>
              <a:ext cx="1170280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Egersund / SSJ</a:t>
              </a:r>
              <a:endParaRPr lang="nb-NO" sz="900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054822F-5B21-7F9E-DDD9-C8FD6CFF2C16}"/>
                </a:ext>
              </a:extLst>
            </p:cNvPr>
            <p:cNvSpPr txBox="1"/>
            <p:nvPr/>
          </p:nvSpPr>
          <p:spPr>
            <a:xfrm>
              <a:off x="7583281" y="3048023"/>
              <a:ext cx="1111456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</a:t>
              </a:r>
              <a:r>
                <a:rPr lang="nb-NO" sz="1000" dirty="0"/>
                <a:t> </a:t>
              </a:r>
              <a:r>
                <a:rPr lang="nb-NO" sz="1200" dirty="0"/>
                <a:t>HK</a:t>
              </a:r>
              <a:r>
                <a:rPr lang="nb-NO" sz="1000" dirty="0"/>
                <a:t> Fornebu*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C310426-2639-6BF9-9AD9-1E9D3867E8EE}"/>
                </a:ext>
              </a:extLst>
            </p:cNvPr>
            <p:cNvSpPr txBox="1"/>
            <p:nvPr/>
          </p:nvSpPr>
          <p:spPr>
            <a:xfrm>
              <a:off x="7573485" y="2663175"/>
              <a:ext cx="1117705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Verdal</a:t>
              </a:r>
              <a:endParaRPr lang="nb-NO" sz="900" dirty="0"/>
            </a:p>
          </p:txBody>
        </p:sp>
      </p:grp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E5B7C121-6784-39CB-CD2E-ABD6CC80B31B}"/>
              </a:ext>
            </a:extLst>
          </p:cNvPr>
          <p:cNvCxnSpPr>
            <a:cxnSpLocks/>
          </p:cNvCxnSpPr>
          <p:nvPr/>
        </p:nvCxnSpPr>
        <p:spPr>
          <a:xfrm>
            <a:off x="7719070" y="5281503"/>
            <a:ext cx="662295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B6EF0882-DB39-F438-2183-677FEFB70F03}"/>
              </a:ext>
            </a:extLst>
          </p:cNvPr>
          <p:cNvCxnSpPr>
            <a:cxnSpLocks/>
          </p:cNvCxnSpPr>
          <p:nvPr/>
        </p:nvCxnSpPr>
        <p:spPr>
          <a:xfrm>
            <a:off x="7719070" y="5624869"/>
            <a:ext cx="662295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49F2F326-8054-2689-1045-3D319D9F07B8}"/>
              </a:ext>
            </a:extLst>
          </p:cNvPr>
          <p:cNvCxnSpPr>
            <a:cxnSpLocks/>
          </p:cNvCxnSpPr>
          <p:nvPr/>
        </p:nvCxnSpPr>
        <p:spPr>
          <a:xfrm>
            <a:off x="7700567" y="4702005"/>
            <a:ext cx="662295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9C5C5437-96DF-0576-A39E-0A10863B26B6}"/>
              </a:ext>
            </a:extLst>
          </p:cNvPr>
          <p:cNvCxnSpPr>
            <a:cxnSpLocks/>
          </p:cNvCxnSpPr>
          <p:nvPr/>
        </p:nvCxnSpPr>
        <p:spPr>
          <a:xfrm>
            <a:off x="7662826" y="4115769"/>
            <a:ext cx="662295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5" name="Connector: Elbow 154">
            <a:extLst>
              <a:ext uri="{FF2B5EF4-FFF2-40B4-BE49-F238E27FC236}">
                <a16:creationId xmlns:a16="http://schemas.microsoft.com/office/drawing/2014/main" id="{5F26D8D4-97C1-4796-D0AE-C3A128D3BF5D}"/>
              </a:ext>
            </a:extLst>
          </p:cNvPr>
          <p:cNvCxnSpPr>
            <a:cxnSpLocks/>
            <a:stCxn id="134" idx="3"/>
          </p:cNvCxnSpPr>
          <p:nvPr/>
        </p:nvCxnSpPr>
        <p:spPr>
          <a:xfrm flipH="1">
            <a:off x="8389838" y="2497234"/>
            <a:ext cx="458524" cy="1645170"/>
          </a:xfrm>
          <a:prstGeom prst="bentConnector4">
            <a:avLst>
              <a:gd name="adj1" fmla="val -63900"/>
              <a:gd name="adj2" fmla="val 98276"/>
            </a:avLst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DB226526-74CA-9A2C-F135-FCAB431698C8}"/>
              </a:ext>
            </a:extLst>
          </p:cNvPr>
          <p:cNvCxnSpPr>
            <a:cxnSpLocks/>
          </p:cNvCxnSpPr>
          <p:nvPr/>
        </p:nvCxnSpPr>
        <p:spPr>
          <a:xfrm flipH="1">
            <a:off x="8389838" y="4126347"/>
            <a:ext cx="4326" cy="1506373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BDA67033-48E4-2C0A-55BF-6A39F01EBAF9}"/>
              </a:ext>
            </a:extLst>
          </p:cNvPr>
          <p:cNvCxnSpPr>
            <a:cxnSpLocks/>
          </p:cNvCxnSpPr>
          <p:nvPr/>
        </p:nvCxnSpPr>
        <p:spPr>
          <a:xfrm>
            <a:off x="8848362" y="3027547"/>
            <a:ext cx="295638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9" name="Connector: Elbow 168">
            <a:extLst>
              <a:ext uri="{FF2B5EF4-FFF2-40B4-BE49-F238E27FC236}">
                <a16:creationId xmlns:a16="http://schemas.microsoft.com/office/drawing/2014/main" id="{D42506BB-150E-EEA1-58C8-D6B156463032}"/>
              </a:ext>
            </a:extLst>
          </p:cNvPr>
          <p:cNvCxnSpPr>
            <a:cxnSpLocks/>
          </p:cNvCxnSpPr>
          <p:nvPr/>
        </p:nvCxnSpPr>
        <p:spPr>
          <a:xfrm rot="10800000">
            <a:off x="6675516" y="3569907"/>
            <a:ext cx="2468485" cy="151786"/>
          </a:xfrm>
          <a:prstGeom prst="bentConnector3">
            <a:avLst>
              <a:gd name="adj1" fmla="val 100347"/>
            </a:avLst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7" name="Picture 2">
            <a:extLst>
              <a:ext uri="{FF2B5EF4-FFF2-40B4-BE49-F238E27FC236}">
                <a16:creationId xmlns:a16="http://schemas.microsoft.com/office/drawing/2014/main" id="{DE362306-9C1E-6B1F-083F-787715993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965" y="2312568"/>
            <a:ext cx="375550" cy="387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" name="TextBox 188">
            <a:extLst>
              <a:ext uri="{FF2B5EF4-FFF2-40B4-BE49-F238E27FC236}">
                <a16:creationId xmlns:a16="http://schemas.microsoft.com/office/drawing/2014/main" id="{7C26D16A-B28D-E2A7-002A-01507E710E05}"/>
              </a:ext>
            </a:extLst>
          </p:cNvPr>
          <p:cNvSpPr txBox="1"/>
          <p:nvPr/>
        </p:nvSpPr>
        <p:spPr>
          <a:xfrm>
            <a:off x="9947078" y="1363835"/>
            <a:ext cx="122194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050" dirty="0"/>
              <a:t>Input fra klubbene</a:t>
            </a:r>
          </a:p>
        </p:txBody>
      </p:sp>
    </p:spTree>
    <p:extLst>
      <p:ext uri="{BB962C8B-B14F-4D97-AF65-F5344CB8AC3E}">
        <p14:creationId xmlns:p14="http://schemas.microsoft.com/office/powerpoint/2010/main" val="391378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C81F8-AC01-6579-5A69-57A398FE9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F0F82F90-D98F-3B9F-C577-97A0347A5331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241196" y="1645337"/>
            <a:ext cx="1850482" cy="6305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D56B209-0AB9-2E59-01D2-F6EFE4B42853}"/>
              </a:ext>
            </a:extLst>
          </p:cNvPr>
          <p:cNvCxnSpPr/>
          <p:nvPr/>
        </p:nvCxnSpPr>
        <p:spPr>
          <a:xfrm flipH="1">
            <a:off x="1884049" y="1854169"/>
            <a:ext cx="463" cy="361379"/>
          </a:xfrm>
          <a:prstGeom prst="line">
            <a:avLst/>
          </a:prstGeom>
          <a:ln w="1905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F0177FF-665D-84BF-307C-CCE401254C51}"/>
              </a:ext>
            </a:extLst>
          </p:cNvPr>
          <p:cNvSpPr/>
          <p:nvPr/>
        </p:nvSpPr>
        <p:spPr>
          <a:xfrm>
            <a:off x="335302" y="5150861"/>
            <a:ext cx="8039341" cy="946448"/>
          </a:xfrm>
          <a:prstGeom prst="round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600" dirty="0">
                <a:solidFill>
                  <a:schemeClr val="tx2">
                    <a:lumMod val="75000"/>
                  </a:schemeClr>
                </a:solidFill>
              </a:rPr>
              <a:t>Power </a:t>
            </a:r>
            <a:r>
              <a:rPr lang="nb-NO" sz="1200" dirty="0">
                <a:solidFill>
                  <a:schemeClr val="tx2">
                    <a:lumMod val="75000"/>
                  </a:schemeClr>
                </a:solidFill>
              </a:rPr>
              <a:t>(POW)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Tranby, </a:t>
            </a:r>
          </a:p>
          <a:p>
            <a:r>
              <a:rPr lang="nb-NO" sz="1000" b="1" dirty="0" err="1">
                <a:solidFill>
                  <a:schemeClr val="tx2">
                    <a:lumMod val="75000"/>
                  </a:schemeClr>
                </a:solidFill>
              </a:rPr>
              <a:t>Hydropower</a:t>
            </a:r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, Benestad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AA8ADF9F-D28B-3A39-7DA2-5D885E715974}"/>
              </a:ext>
            </a:extLst>
          </p:cNvPr>
          <p:cNvSpPr/>
          <p:nvPr/>
        </p:nvSpPr>
        <p:spPr>
          <a:xfrm>
            <a:off x="382203" y="2944844"/>
            <a:ext cx="11507160" cy="970539"/>
          </a:xfrm>
          <a:prstGeom prst="round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600" dirty="0">
                <a:solidFill>
                  <a:schemeClr val="tx2">
                    <a:lumMod val="75000"/>
                  </a:schemeClr>
                </a:solidFill>
              </a:rPr>
              <a:t>TOP </a:t>
            </a:r>
            <a:r>
              <a:rPr lang="nb-NO" sz="1100" dirty="0">
                <a:solidFill>
                  <a:schemeClr val="tx2">
                    <a:lumMod val="75000"/>
                  </a:schemeClr>
                </a:solidFill>
              </a:rPr>
              <a:t>(New </a:t>
            </a:r>
            <a:r>
              <a:rPr lang="nb-NO" sz="1100" dirty="0" err="1">
                <a:solidFill>
                  <a:schemeClr val="tx2">
                    <a:lumMod val="75000"/>
                  </a:schemeClr>
                </a:solidFill>
              </a:rPr>
              <a:t>Build</a:t>
            </a:r>
            <a:r>
              <a:rPr lang="nb-NO" sz="1100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Verdal + Stord +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Egersund/SSJ + Fornebu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658C278-F625-8C30-6E7F-39283E1486A8}"/>
              </a:ext>
            </a:extLst>
          </p:cNvPr>
          <p:cNvSpPr/>
          <p:nvPr/>
        </p:nvSpPr>
        <p:spPr>
          <a:xfrm>
            <a:off x="382203" y="4061150"/>
            <a:ext cx="11507161" cy="1007621"/>
          </a:xfrm>
          <a:prstGeom prst="round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600" dirty="0">
                <a:solidFill>
                  <a:schemeClr val="tx2">
                    <a:lumMod val="75000"/>
                  </a:schemeClr>
                </a:solidFill>
              </a:rPr>
              <a:t>LCP </a:t>
            </a:r>
            <a:r>
              <a:rPr lang="nb-NO" sz="1100" dirty="0">
                <a:solidFill>
                  <a:schemeClr val="tx2">
                    <a:lumMod val="75000"/>
                  </a:schemeClr>
                </a:solidFill>
              </a:rPr>
              <a:t>(Life </a:t>
            </a:r>
            <a:r>
              <a:rPr lang="nb-NO" sz="1100" dirty="0" err="1">
                <a:solidFill>
                  <a:schemeClr val="tx2">
                    <a:lumMod val="75000"/>
                  </a:schemeClr>
                </a:solidFill>
              </a:rPr>
              <a:t>Cycle</a:t>
            </a:r>
            <a:r>
              <a:rPr lang="nb-NO" sz="1100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Trondheim, SSJ, Kristiansund 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Bergen, Stavanger 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BE96A624-38FC-CF00-BB37-1C393E37198F}"/>
              </a:ext>
            </a:extLst>
          </p:cNvPr>
          <p:cNvSpPr/>
          <p:nvPr/>
        </p:nvSpPr>
        <p:spPr>
          <a:xfrm>
            <a:off x="367968" y="6197483"/>
            <a:ext cx="8006676" cy="572484"/>
          </a:xfrm>
          <a:prstGeom prst="round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600" dirty="0">
                <a:solidFill>
                  <a:schemeClr val="tx2">
                    <a:lumMod val="75000"/>
                  </a:schemeClr>
                </a:solidFill>
              </a:rPr>
              <a:t>ECR </a:t>
            </a:r>
            <a:r>
              <a:rPr lang="nb-NO" sz="1200" dirty="0">
                <a:solidFill>
                  <a:schemeClr val="tx2">
                    <a:lumMod val="75000"/>
                  </a:schemeClr>
                </a:solidFill>
              </a:rPr>
              <a:t>(New Energies)</a:t>
            </a:r>
          </a:p>
          <a:p>
            <a:r>
              <a:rPr lang="nb-NO" sz="1000" b="1" dirty="0">
                <a:solidFill>
                  <a:schemeClr val="tx2">
                    <a:lumMod val="75000"/>
                  </a:schemeClr>
                </a:solidFill>
              </a:rPr>
              <a:t>Fornebu, Kristiansand, Stavanger, (London, Mumbai)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B38534-F809-6CF7-C0F5-AC266851BCFD}"/>
              </a:ext>
            </a:extLst>
          </p:cNvPr>
          <p:cNvSpPr txBox="1"/>
          <p:nvPr/>
        </p:nvSpPr>
        <p:spPr>
          <a:xfrm>
            <a:off x="2170215" y="90826"/>
            <a:ext cx="3581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/>
              <a:t>LO i Aker Solutions / Aker ASA 2025</a:t>
            </a:r>
            <a:endParaRPr lang="nb-NO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C045C4-A498-E977-7078-C012D41F5D5E}"/>
              </a:ext>
            </a:extLst>
          </p:cNvPr>
          <p:cNvSpPr txBox="1"/>
          <p:nvPr/>
        </p:nvSpPr>
        <p:spPr>
          <a:xfrm>
            <a:off x="438659" y="2136623"/>
            <a:ext cx="912326" cy="46935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200" b="1" dirty="0"/>
              <a:t>KHVO</a:t>
            </a:r>
            <a:r>
              <a:rPr lang="nb-NO" sz="1400" dirty="0"/>
              <a:t> </a:t>
            </a:r>
          </a:p>
          <a:p>
            <a:r>
              <a:rPr lang="nb-NO" sz="1000" dirty="0"/>
              <a:t>Konsern HVO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EDB2247-4874-7923-88E7-89FD5A512B64}"/>
              </a:ext>
            </a:extLst>
          </p:cNvPr>
          <p:cNvCxnSpPr>
            <a:cxnSpLocks/>
            <a:stCxn id="52" idx="1"/>
          </p:cNvCxnSpPr>
          <p:nvPr/>
        </p:nvCxnSpPr>
        <p:spPr>
          <a:xfrm flipH="1" flipV="1">
            <a:off x="2170215" y="3401832"/>
            <a:ext cx="7776866" cy="36481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94C533AF-8481-32F5-5A8C-990B03DABB68}"/>
              </a:ext>
            </a:extLst>
          </p:cNvPr>
          <p:cNvCxnSpPr>
            <a:cxnSpLocks/>
          </p:cNvCxnSpPr>
          <p:nvPr/>
        </p:nvCxnSpPr>
        <p:spPr>
          <a:xfrm flipH="1">
            <a:off x="2170215" y="4554630"/>
            <a:ext cx="8146806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C51717E-311C-C810-53BD-08AEE724787D}"/>
              </a:ext>
            </a:extLst>
          </p:cNvPr>
          <p:cNvCxnSpPr>
            <a:cxnSpLocks/>
          </p:cNvCxnSpPr>
          <p:nvPr/>
        </p:nvCxnSpPr>
        <p:spPr>
          <a:xfrm flipH="1">
            <a:off x="2170215" y="5615723"/>
            <a:ext cx="385406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45E4A12-E03E-FCFE-CC95-E41DDAF2DB7A}"/>
              </a:ext>
            </a:extLst>
          </p:cNvPr>
          <p:cNvCxnSpPr>
            <a:cxnSpLocks/>
          </p:cNvCxnSpPr>
          <p:nvPr/>
        </p:nvCxnSpPr>
        <p:spPr>
          <a:xfrm flipH="1">
            <a:off x="2168739" y="6398256"/>
            <a:ext cx="386433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7961D45-1B00-D4BB-904C-3FBB6738153C}"/>
              </a:ext>
            </a:extLst>
          </p:cNvPr>
          <p:cNvSpPr txBox="1"/>
          <p:nvPr/>
        </p:nvSpPr>
        <p:spPr>
          <a:xfrm>
            <a:off x="3091678" y="1413115"/>
            <a:ext cx="1558129" cy="4770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400" b="1" dirty="0"/>
              <a:t>KTV </a:t>
            </a:r>
            <a:r>
              <a:rPr lang="nb-NO" sz="1200" dirty="0"/>
              <a:t>A. Rødby</a:t>
            </a:r>
            <a:endParaRPr lang="nb-NO" sz="1400" dirty="0"/>
          </a:p>
          <a:p>
            <a:r>
              <a:rPr lang="nb-NO" sz="1100" dirty="0">
                <a:cs typeface="Calibri"/>
              </a:rPr>
              <a:t>Konserntillitsvalgt 100%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A248C9-9881-9B0E-A86C-1C3577389516}"/>
              </a:ext>
            </a:extLst>
          </p:cNvPr>
          <p:cNvSpPr txBox="1"/>
          <p:nvPr/>
        </p:nvSpPr>
        <p:spPr>
          <a:xfrm>
            <a:off x="5915965" y="1413115"/>
            <a:ext cx="1253490" cy="4770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400" b="1" dirty="0"/>
              <a:t>NKTV </a:t>
            </a:r>
            <a:r>
              <a:rPr lang="nb-NO" sz="1200" dirty="0"/>
              <a:t>T. Engevik</a:t>
            </a:r>
            <a:endParaRPr lang="nb-NO" sz="1400" dirty="0"/>
          </a:p>
          <a:p>
            <a:r>
              <a:rPr lang="nb-NO" sz="1100" dirty="0">
                <a:cs typeface="Calibri"/>
              </a:rPr>
              <a:t>Nestleder 50%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525E123-F8AA-0F1D-3428-9B38974495C3}"/>
              </a:ext>
            </a:extLst>
          </p:cNvPr>
          <p:cNvSpPr txBox="1"/>
          <p:nvPr/>
        </p:nvSpPr>
        <p:spPr>
          <a:xfrm>
            <a:off x="9947081" y="3192091"/>
            <a:ext cx="1598609" cy="49244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b-NO" sz="1600" dirty="0" err="1"/>
              <a:t>El&amp;It</a:t>
            </a:r>
            <a:r>
              <a:rPr lang="nb-NO" sz="1600" dirty="0"/>
              <a:t> </a:t>
            </a:r>
          </a:p>
          <a:p>
            <a:r>
              <a:rPr lang="nb-NO" sz="1000" dirty="0"/>
              <a:t>Stord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820D14D-0047-B5EC-9138-189232029DB5}"/>
              </a:ext>
            </a:extLst>
          </p:cNvPr>
          <p:cNvSpPr txBox="1"/>
          <p:nvPr/>
        </p:nvSpPr>
        <p:spPr>
          <a:xfrm>
            <a:off x="3091678" y="4240484"/>
            <a:ext cx="1670599" cy="615553"/>
          </a:xfrm>
          <a:prstGeom prst="rect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b-NO" sz="1400" dirty="0"/>
              <a:t>FF </a:t>
            </a:r>
            <a:r>
              <a:rPr lang="nb-NO" sz="1000" dirty="0"/>
              <a:t>Stavanger, </a:t>
            </a:r>
            <a:r>
              <a:rPr lang="nb-NO" sz="1000" dirty="0" err="1"/>
              <a:t>Bgo</a:t>
            </a:r>
            <a:r>
              <a:rPr lang="nb-NO" sz="1000" dirty="0"/>
              <a:t>, Tro, </a:t>
            </a:r>
            <a:r>
              <a:rPr lang="nb-NO" sz="1000" dirty="0" err="1"/>
              <a:t>Ksu</a:t>
            </a:r>
            <a:endParaRPr lang="nb-NO" sz="1000" dirty="0"/>
          </a:p>
          <a:p>
            <a:pPr algn="ctr"/>
            <a:r>
              <a:rPr lang="nb-NO" sz="1000" dirty="0"/>
              <a:t>        Offshore, Landanlegg        (reisegruppen)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1781E976-93FA-732D-A566-D305435B136A}"/>
              </a:ext>
            </a:extLst>
          </p:cNvPr>
          <p:cNvGrpSpPr/>
          <p:nvPr/>
        </p:nvGrpSpPr>
        <p:grpSpPr>
          <a:xfrm>
            <a:off x="3091215" y="5213804"/>
            <a:ext cx="1682830" cy="780797"/>
            <a:chOff x="3091216" y="4740687"/>
            <a:chExt cx="1558591" cy="780797"/>
          </a:xfrm>
          <a:solidFill>
            <a:srgbClr val="FF6600"/>
          </a:solidFill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C84D87E-2FD1-1711-178F-B87A2C849AD8}"/>
                </a:ext>
              </a:extLst>
            </p:cNvPr>
            <p:cNvSpPr txBox="1"/>
            <p:nvPr/>
          </p:nvSpPr>
          <p:spPr>
            <a:xfrm>
              <a:off x="3091216" y="4740687"/>
              <a:ext cx="1558129" cy="461665"/>
            </a:xfrm>
            <a:prstGeom prst="rect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F</a:t>
              </a:r>
              <a:r>
                <a:rPr lang="nb-NO" sz="1200" dirty="0"/>
                <a:t>ellesforbundet </a:t>
              </a:r>
              <a:r>
                <a:rPr lang="nb-NO" sz="1000" dirty="0"/>
                <a:t>Tranby</a:t>
              </a:r>
            </a:p>
            <a:p>
              <a:r>
                <a:rPr lang="nb-NO" sz="1000" dirty="0"/>
                <a:t>Inkl. tidl. </a:t>
              </a:r>
              <a:r>
                <a:rPr lang="nb-NO" sz="1000" dirty="0" err="1"/>
                <a:t>Rainpower</a:t>
              </a:r>
              <a:endParaRPr lang="nb-NO" sz="9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A89E2B8-03A1-EA45-2A7A-471FB32B7384}"/>
                </a:ext>
              </a:extLst>
            </p:cNvPr>
            <p:cNvSpPr txBox="1"/>
            <p:nvPr/>
          </p:nvSpPr>
          <p:spPr>
            <a:xfrm>
              <a:off x="3091678" y="5213707"/>
              <a:ext cx="1558129" cy="307777"/>
            </a:xfrm>
            <a:prstGeom prst="rect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FF </a:t>
              </a:r>
              <a:r>
                <a:rPr lang="nb-NO" sz="1000" dirty="0"/>
                <a:t>Benestad</a:t>
              </a:r>
              <a:endParaRPr lang="nb-NO" sz="900" dirty="0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67048D9-2F3C-94FB-AEE5-9F460122FEBC}"/>
              </a:ext>
            </a:extLst>
          </p:cNvPr>
          <p:cNvGrpSpPr/>
          <p:nvPr/>
        </p:nvGrpSpPr>
        <p:grpSpPr>
          <a:xfrm>
            <a:off x="3091678" y="3005204"/>
            <a:ext cx="1682863" cy="841715"/>
            <a:chOff x="3091678" y="2560368"/>
            <a:chExt cx="1558585" cy="841715"/>
          </a:xfrm>
          <a:solidFill>
            <a:srgbClr val="FF6600"/>
          </a:solidFill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AEADF24-1848-57C2-FE21-4060639324CD}"/>
                </a:ext>
              </a:extLst>
            </p:cNvPr>
            <p:cNvSpPr txBox="1"/>
            <p:nvPr/>
          </p:nvSpPr>
          <p:spPr>
            <a:xfrm>
              <a:off x="3092134" y="2560368"/>
              <a:ext cx="1558129" cy="307777"/>
            </a:xfrm>
            <a:prstGeom prst="rect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F</a:t>
              </a:r>
              <a:r>
                <a:rPr lang="nb-NO" sz="1200" dirty="0"/>
                <a:t>ellesforbundet</a:t>
              </a:r>
              <a:r>
                <a:rPr lang="nb-NO" sz="1400" dirty="0"/>
                <a:t> </a:t>
              </a:r>
              <a:r>
                <a:rPr lang="nb-NO" sz="900" dirty="0"/>
                <a:t>Stord 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431FDCE-33DF-7CBA-6EAC-8225209E8A5A}"/>
                </a:ext>
              </a:extLst>
            </p:cNvPr>
            <p:cNvSpPr txBox="1"/>
            <p:nvPr/>
          </p:nvSpPr>
          <p:spPr>
            <a:xfrm>
              <a:off x="3091678" y="2818329"/>
              <a:ext cx="1558129" cy="307777"/>
            </a:xfrm>
            <a:prstGeom prst="rect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F</a:t>
              </a:r>
              <a:r>
                <a:rPr lang="nb-NO" sz="1200" dirty="0"/>
                <a:t>ellesforbundet</a:t>
              </a:r>
              <a:r>
                <a:rPr lang="nb-NO" sz="1400" dirty="0"/>
                <a:t> </a:t>
              </a:r>
              <a:r>
                <a:rPr lang="nb-NO" sz="900" dirty="0"/>
                <a:t>Verdal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296855D-88A6-31C2-D22A-29C6C25054C6}"/>
                </a:ext>
              </a:extLst>
            </p:cNvPr>
            <p:cNvSpPr txBox="1"/>
            <p:nvPr/>
          </p:nvSpPr>
          <p:spPr>
            <a:xfrm>
              <a:off x="3098677" y="3094306"/>
              <a:ext cx="1547227" cy="307777"/>
            </a:xfrm>
            <a:prstGeom prst="rect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200" dirty="0"/>
                <a:t>FF</a:t>
              </a:r>
              <a:r>
                <a:rPr lang="nb-NO" sz="1400" dirty="0"/>
                <a:t> </a:t>
              </a:r>
              <a:r>
                <a:rPr lang="nb-NO" sz="1050" dirty="0"/>
                <a:t>Egersund  og  SSJ</a:t>
              </a:r>
              <a:endParaRPr lang="nb-NO" sz="900" dirty="0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806D6E07-B293-DDB9-AC92-BA02FA750B01}"/>
              </a:ext>
            </a:extLst>
          </p:cNvPr>
          <p:cNvGrpSpPr/>
          <p:nvPr/>
        </p:nvGrpSpPr>
        <p:grpSpPr>
          <a:xfrm>
            <a:off x="9947079" y="4131205"/>
            <a:ext cx="1598611" cy="893143"/>
            <a:chOff x="10341603" y="3714650"/>
            <a:chExt cx="1208166" cy="893143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825B2D3-1E22-A8BC-035A-ADE66D538D5A}"/>
                </a:ext>
              </a:extLst>
            </p:cNvPr>
            <p:cNvSpPr txBox="1"/>
            <p:nvPr/>
          </p:nvSpPr>
          <p:spPr>
            <a:xfrm>
              <a:off x="10341603" y="3714650"/>
              <a:ext cx="1208166" cy="30777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 err="1"/>
                <a:t>El&amp;It</a:t>
              </a:r>
              <a:r>
                <a:rPr lang="nb-NO" sz="1400" dirty="0"/>
                <a:t> </a:t>
              </a:r>
              <a:r>
                <a:rPr lang="nb-NO" sz="900" dirty="0"/>
                <a:t>Trondheim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233537A-A8EA-47C4-53D9-F636D656612A}"/>
                </a:ext>
              </a:extLst>
            </p:cNvPr>
            <p:cNvSpPr txBox="1"/>
            <p:nvPr/>
          </p:nvSpPr>
          <p:spPr>
            <a:xfrm>
              <a:off x="10342135" y="4008116"/>
              <a:ext cx="1207634" cy="30777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 err="1"/>
                <a:t>El&amp;It</a:t>
              </a:r>
              <a:r>
                <a:rPr lang="nb-NO" sz="1400" dirty="0"/>
                <a:t> </a:t>
              </a:r>
              <a:r>
                <a:rPr lang="nb-NO" sz="900" dirty="0"/>
                <a:t>Bergen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F5BF1E69-C36B-21FE-F617-E6E4A40C54A5}"/>
                </a:ext>
              </a:extLst>
            </p:cNvPr>
            <p:cNvSpPr txBox="1"/>
            <p:nvPr/>
          </p:nvSpPr>
          <p:spPr>
            <a:xfrm>
              <a:off x="10342136" y="4269239"/>
              <a:ext cx="1207633" cy="338554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600" dirty="0" err="1"/>
                <a:t>El&amp;It</a:t>
              </a:r>
              <a:r>
                <a:rPr lang="nb-NO" sz="1600" dirty="0"/>
                <a:t> </a:t>
              </a:r>
              <a:r>
                <a:rPr lang="nb-NO" sz="1000" dirty="0"/>
                <a:t>Stavanger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AE7E4BD7-0848-49E9-5AF3-0ECE512D6FBB}"/>
              </a:ext>
            </a:extLst>
          </p:cNvPr>
          <p:cNvGrpSpPr/>
          <p:nvPr/>
        </p:nvGrpSpPr>
        <p:grpSpPr>
          <a:xfrm>
            <a:off x="5896448" y="3035930"/>
            <a:ext cx="2695432" cy="781457"/>
            <a:chOff x="6398472" y="2687118"/>
            <a:chExt cx="2093513" cy="781457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6471674-94A0-D35B-D827-33F0CD97FBEC}"/>
                </a:ext>
              </a:extLst>
            </p:cNvPr>
            <p:cNvSpPr txBox="1"/>
            <p:nvPr/>
          </p:nvSpPr>
          <p:spPr>
            <a:xfrm>
              <a:off x="6398472" y="2687118"/>
              <a:ext cx="1159458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Stord</a:t>
              </a:r>
              <a:endParaRPr lang="nb-NO" sz="9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D0026AE-7B85-C51E-0F92-5BF5797EC3ED}"/>
                </a:ext>
              </a:extLst>
            </p:cNvPr>
            <p:cNvSpPr txBox="1"/>
            <p:nvPr/>
          </p:nvSpPr>
          <p:spPr>
            <a:xfrm>
              <a:off x="6399931" y="3006910"/>
              <a:ext cx="1152130" cy="46166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Egersund / SSJ </a:t>
              </a:r>
              <a:r>
                <a:rPr lang="nb-NO" sz="1000" dirty="0" err="1"/>
                <a:t>Fab</a:t>
              </a:r>
              <a:endParaRPr lang="nb-NO" sz="9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C43D012B-3B0F-C6D7-A5E3-05B4A3598B42}"/>
                </a:ext>
              </a:extLst>
            </p:cNvPr>
            <p:cNvSpPr txBox="1"/>
            <p:nvPr/>
          </p:nvSpPr>
          <p:spPr>
            <a:xfrm>
              <a:off x="7573485" y="2694705"/>
              <a:ext cx="918500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Verdal</a:t>
              </a:r>
              <a:endParaRPr lang="nb-NO" sz="900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2149B3B-21AB-BF3B-EAEF-5DEBCFDEE47C}"/>
                </a:ext>
              </a:extLst>
            </p:cNvPr>
            <p:cNvSpPr txBox="1"/>
            <p:nvPr/>
          </p:nvSpPr>
          <p:spPr>
            <a:xfrm>
              <a:off x="7565321" y="3020513"/>
              <a:ext cx="926664" cy="44012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000" dirty="0"/>
                <a:t>Fornebu *</a:t>
              </a:r>
            </a:p>
            <a:p>
              <a:r>
                <a:rPr lang="nb-NO" sz="1000" dirty="0" err="1"/>
                <a:t>Styrke</a:t>
              </a:r>
              <a:r>
                <a:rPr lang="nb-NO" sz="900" dirty="0" err="1"/>
                <a:t>+HK</a:t>
              </a:r>
              <a:endParaRPr lang="nb-NO" sz="1000" dirty="0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0CA568ED-31BC-011A-0C32-6CF171FEF2AB}"/>
              </a:ext>
            </a:extLst>
          </p:cNvPr>
          <p:cNvGrpSpPr/>
          <p:nvPr/>
        </p:nvGrpSpPr>
        <p:grpSpPr>
          <a:xfrm>
            <a:off x="5903090" y="4105631"/>
            <a:ext cx="1759736" cy="907913"/>
            <a:chOff x="6382497" y="3723832"/>
            <a:chExt cx="691149" cy="907913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2351BFE-C8FE-3CBD-9EA3-AA3F19CF6D82}"/>
                </a:ext>
              </a:extLst>
            </p:cNvPr>
            <p:cNvSpPr txBox="1"/>
            <p:nvPr/>
          </p:nvSpPr>
          <p:spPr>
            <a:xfrm>
              <a:off x="6382499" y="3723832"/>
              <a:ext cx="691147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KSU / TRO / SSJ</a:t>
              </a:r>
              <a:endParaRPr lang="nb-NO" sz="900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5333D540-E6D1-9867-A0AC-C6F25BF9555D}"/>
                </a:ext>
              </a:extLst>
            </p:cNvPr>
            <p:cNvSpPr txBox="1"/>
            <p:nvPr/>
          </p:nvSpPr>
          <p:spPr>
            <a:xfrm>
              <a:off x="6382497" y="4028412"/>
              <a:ext cx="691149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+ HK Stavanger</a:t>
              </a:r>
              <a:endParaRPr lang="nb-NO" sz="900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31CD638-3F8D-E026-E8B1-D0A15ADCEC3F}"/>
                </a:ext>
              </a:extLst>
            </p:cNvPr>
            <p:cNvSpPr txBox="1"/>
            <p:nvPr/>
          </p:nvSpPr>
          <p:spPr>
            <a:xfrm>
              <a:off x="6382498" y="4323968"/>
              <a:ext cx="691148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</a:t>
              </a:r>
              <a:r>
                <a:rPr lang="nb-NO" sz="1000" dirty="0"/>
                <a:t> Bergen</a:t>
              </a:r>
              <a:endParaRPr lang="nb-NO" sz="900" dirty="0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0E16E11-C077-BF06-6B31-DC6E8FBDF4EE}"/>
              </a:ext>
            </a:extLst>
          </p:cNvPr>
          <p:cNvGrpSpPr/>
          <p:nvPr/>
        </p:nvGrpSpPr>
        <p:grpSpPr>
          <a:xfrm>
            <a:off x="9248263" y="563806"/>
            <a:ext cx="2325799" cy="395374"/>
            <a:chOff x="6399303" y="104224"/>
            <a:chExt cx="1533396" cy="276074"/>
          </a:xfrm>
          <a:solidFill>
            <a:schemeClr val="tx1"/>
          </a:solidFill>
        </p:grpSpPr>
        <p:pic>
          <p:nvPicPr>
            <p:cNvPr id="112" name="Picture 111" descr="logo_loakerasa">
              <a:extLst>
                <a:ext uri="{FF2B5EF4-FFF2-40B4-BE49-F238E27FC236}">
                  <a16:creationId xmlns:a16="http://schemas.microsoft.com/office/drawing/2014/main" id="{09CE2D3A-FD62-0F1E-B7D9-C94752A451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47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9303" y="104224"/>
              <a:ext cx="1533396" cy="27607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3" name="Content Placeholder 6">
              <a:extLst>
                <a:ext uri="{FF2B5EF4-FFF2-40B4-BE49-F238E27FC236}">
                  <a16:creationId xmlns:a16="http://schemas.microsoft.com/office/drawing/2014/main" id="{9B2680E4-2D90-FF42-053A-C9CE01D8A0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 bwMode="auto">
            <a:xfrm>
              <a:off x="6430078" y="120351"/>
              <a:ext cx="214137" cy="23788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F60DADA9-EFCA-DA37-0DBA-2EB7C67DC91A}"/>
              </a:ext>
            </a:extLst>
          </p:cNvPr>
          <p:cNvCxnSpPr>
            <a:cxnSpLocks/>
          </p:cNvCxnSpPr>
          <p:nvPr/>
        </p:nvCxnSpPr>
        <p:spPr>
          <a:xfrm>
            <a:off x="2162433" y="834413"/>
            <a:ext cx="922476" cy="6227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E1CFCA4-3C29-5935-35F9-5637D6161B82}"/>
              </a:ext>
            </a:extLst>
          </p:cNvPr>
          <p:cNvCxnSpPr>
            <a:cxnSpLocks/>
          </p:cNvCxnSpPr>
          <p:nvPr/>
        </p:nvCxnSpPr>
        <p:spPr>
          <a:xfrm flipH="1">
            <a:off x="2175045" y="834413"/>
            <a:ext cx="8554" cy="5570149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BE8A358-457D-B8A4-40AE-8ADD0D28237B}"/>
              </a:ext>
            </a:extLst>
          </p:cNvPr>
          <p:cNvSpPr txBox="1"/>
          <p:nvPr/>
        </p:nvSpPr>
        <p:spPr>
          <a:xfrm>
            <a:off x="447674" y="1254888"/>
            <a:ext cx="2022146" cy="63094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400" b="1" dirty="0"/>
              <a:t>HU </a:t>
            </a:r>
          </a:p>
          <a:p>
            <a:r>
              <a:rPr lang="nb-NO" sz="1000" dirty="0"/>
              <a:t>Hovedutvalg av ledere i klubber med over 50 medlemmer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FDDCB99-03B1-A55E-9FC7-0A9292443EC4}"/>
              </a:ext>
            </a:extLst>
          </p:cNvPr>
          <p:cNvSpPr txBox="1"/>
          <p:nvPr/>
        </p:nvSpPr>
        <p:spPr>
          <a:xfrm flipH="1">
            <a:off x="8591880" y="6321622"/>
            <a:ext cx="2920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900" dirty="0"/>
              <a:t>* Kun medlemmer, </a:t>
            </a:r>
          </a:p>
          <a:p>
            <a:r>
              <a:rPr lang="nb-NO" sz="900" dirty="0"/>
              <a:t>kontakt nærmeste klubb med tillitsvalgte, eller NKTV</a:t>
            </a:r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43A6AB04-FDCF-56B4-A160-C498E26BB240}"/>
              </a:ext>
            </a:extLst>
          </p:cNvPr>
          <p:cNvGrpSpPr/>
          <p:nvPr/>
        </p:nvGrpSpPr>
        <p:grpSpPr>
          <a:xfrm>
            <a:off x="5912267" y="5188333"/>
            <a:ext cx="1749087" cy="779444"/>
            <a:chOff x="6382497" y="3723832"/>
            <a:chExt cx="1366502" cy="779444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8C74F585-148C-63CE-EF96-4E7622F7DE7D}"/>
                </a:ext>
              </a:extLst>
            </p:cNvPr>
            <p:cNvSpPr txBox="1"/>
            <p:nvPr/>
          </p:nvSpPr>
          <p:spPr>
            <a:xfrm>
              <a:off x="6382497" y="3723832"/>
              <a:ext cx="1366502" cy="46166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Tranby</a:t>
              </a:r>
            </a:p>
            <a:p>
              <a:r>
                <a:rPr lang="nb-NO" sz="1000" dirty="0"/>
                <a:t>Inkl. tidl. </a:t>
              </a:r>
              <a:r>
                <a:rPr lang="nb-NO" sz="1000" dirty="0" err="1"/>
                <a:t>Rainpower</a:t>
              </a:r>
              <a:endParaRPr lang="nb-NO" sz="900" dirty="0"/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96717CD1-1BA5-782D-D13E-A26802F3C7FC}"/>
                </a:ext>
              </a:extLst>
            </p:cNvPr>
            <p:cNvSpPr txBox="1"/>
            <p:nvPr/>
          </p:nvSpPr>
          <p:spPr>
            <a:xfrm>
              <a:off x="6382497" y="4195499"/>
              <a:ext cx="1366502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nb-NO" sz="1400" dirty="0"/>
                <a:t>Styrke </a:t>
              </a:r>
              <a:r>
                <a:rPr lang="nb-NO" sz="1000" dirty="0"/>
                <a:t>Benestad</a:t>
              </a:r>
              <a:endParaRPr lang="nb-NO" sz="900" dirty="0"/>
            </a:p>
          </p:txBody>
        </p:sp>
      </p:grp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10ED26BD-A2A9-C787-EF8A-EF2BCA828F49}"/>
              </a:ext>
            </a:extLst>
          </p:cNvPr>
          <p:cNvCxnSpPr>
            <a:cxnSpLocks/>
          </p:cNvCxnSpPr>
          <p:nvPr/>
        </p:nvCxnSpPr>
        <p:spPr>
          <a:xfrm>
            <a:off x="2447825" y="2277245"/>
            <a:ext cx="4094689" cy="17619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49A1FF5E-B83E-16FA-083C-62931F78294E}"/>
              </a:ext>
            </a:extLst>
          </p:cNvPr>
          <p:cNvCxnSpPr>
            <a:cxnSpLocks/>
          </p:cNvCxnSpPr>
          <p:nvPr/>
        </p:nvCxnSpPr>
        <p:spPr>
          <a:xfrm flipH="1">
            <a:off x="3870280" y="1878406"/>
            <a:ext cx="463" cy="397517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3A8166F-34C2-8BD6-94F6-08821CADF4F1}"/>
              </a:ext>
            </a:extLst>
          </p:cNvPr>
          <p:cNvCxnSpPr/>
          <p:nvPr/>
        </p:nvCxnSpPr>
        <p:spPr>
          <a:xfrm flipH="1">
            <a:off x="6536208" y="1878790"/>
            <a:ext cx="463" cy="414445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29A9E527-BDB6-9E2E-8789-023A98C746D2}"/>
              </a:ext>
            </a:extLst>
          </p:cNvPr>
          <p:cNvSpPr txBox="1"/>
          <p:nvPr/>
        </p:nvSpPr>
        <p:spPr>
          <a:xfrm>
            <a:off x="4604039" y="1529481"/>
            <a:ext cx="1221947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050" dirty="0"/>
              <a:t>Velges på </a:t>
            </a:r>
          </a:p>
          <a:p>
            <a:r>
              <a:rPr lang="nb-NO" sz="1050" dirty="0" err="1"/>
              <a:t>hovedkonferansen</a:t>
            </a:r>
            <a:endParaRPr lang="nb-NO" sz="1050" dirty="0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4331E82-80FD-4578-22C8-B1DB87E9F499}"/>
              </a:ext>
            </a:extLst>
          </p:cNvPr>
          <p:cNvSpPr txBox="1"/>
          <p:nvPr/>
        </p:nvSpPr>
        <p:spPr>
          <a:xfrm>
            <a:off x="161670" y="1880511"/>
            <a:ext cx="115724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050" dirty="0"/>
              <a:t>Observatør i HU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C68ADE3-3178-43AC-CDBC-BBAF94ECB135}"/>
              </a:ext>
            </a:extLst>
          </p:cNvPr>
          <p:cNvCxnSpPr>
            <a:cxnSpLocks/>
            <a:stCxn id="3" idx="1"/>
            <a:endCxn id="6" idx="1"/>
          </p:cNvCxnSpPr>
          <p:nvPr/>
        </p:nvCxnSpPr>
        <p:spPr>
          <a:xfrm rot="10800000" flipV="1">
            <a:off x="438660" y="1570359"/>
            <a:ext cx="9015" cy="800944"/>
          </a:xfrm>
          <a:prstGeom prst="bentConnector3">
            <a:avLst>
              <a:gd name="adj1" fmla="val 2635774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F827923-9954-F307-C8A5-4FD68AFB49D7}"/>
              </a:ext>
            </a:extLst>
          </p:cNvPr>
          <p:cNvSpPr txBox="1"/>
          <p:nvPr/>
        </p:nvSpPr>
        <p:spPr>
          <a:xfrm>
            <a:off x="7408727" y="1681933"/>
            <a:ext cx="1038851" cy="26161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100" dirty="0">
                <a:cs typeface="Calibri"/>
              </a:rPr>
              <a:t>Valgkomite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91AD9F-BA96-FAFF-A904-F70234BE21A1}"/>
              </a:ext>
            </a:extLst>
          </p:cNvPr>
          <p:cNvSpPr txBox="1"/>
          <p:nvPr/>
        </p:nvSpPr>
        <p:spPr>
          <a:xfrm>
            <a:off x="5912261" y="6298091"/>
            <a:ext cx="1747617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b-NO" sz="900" dirty="0"/>
              <a:t>Stavanger (</a:t>
            </a:r>
            <a:r>
              <a:rPr lang="nb-NO" sz="900" dirty="0" err="1"/>
              <a:t>concrete</a:t>
            </a:r>
            <a:r>
              <a:rPr lang="nb-NO" sz="900" dirty="0"/>
              <a:t>) Fornebu (ECR) *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4406872-EEE2-8A3E-5DF8-229B0EF8D1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06792" y="2572618"/>
            <a:ext cx="1923714" cy="35992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50FFA71-B860-73FB-87A3-1B71108CFD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47079" y="2523785"/>
            <a:ext cx="1275518" cy="4030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56CD2C-3CFB-C0FC-6359-D35DFB18BA59}"/>
              </a:ext>
            </a:extLst>
          </p:cNvPr>
          <p:cNvSpPr txBox="1"/>
          <p:nvPr/>
        </p:nvSpPr>
        <p:spPr>
          <a:xfrm>
            <a:off x="7409296" y="1423597"/>
            <a:ext cx="1277091" cy="26161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100" dirty="0">
                <a:cs typeface="Calibri"/>
              </a:rPr>
              <a:t>Redaksjonskomite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1841C86-6572-1EF7-822A-49DB5426F43E}"/>
              </a:ext>
            </a:extLst>
          </p:cNvPr>
          <p:cNvSpPr txBox="1"/>
          <p:nvPr/>
        </p:nvSpPr>
        <p:spPr>
          <a:xfrm>
            <a:off x="11138837" y="6657945"/>
            <a:ext cx="75052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700" dirty="0"/>
              <a:t>T.E. 2025-01-03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1BB0680-E645-A8F6-022A-EF4D5B590BB3}"/>
              </a:ext>
            </a:extLst>
          </p:cNvPr>
          <p:cNvSpPr txBox="1"/>
          <p:nvPr/>
        </p:nvSpPr>
        <p:spPr>
          <a:xfrm>
            <a:off x="9263651" y="1687460"/>
            <a:ext cx="1089824" cy="26161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nb-NO" sz="1100" dirty="0"/>
              <a:t>Valgkomite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A8E80BB-A127-87D0-7AE6-53BAEC35BAF5}"/>
              </a:ext>
            </a:extLst>
          </p:cNvPr>
          <p:cNvSpPr txBox="1"/>
          <p:nvPr/>
        </p:nvSpPr>
        <p:spPr>
          <a:xfrm>
            <a:off x="10374118" y="1681853"/>
            <a:ext cx="1232373" cy="26161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1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Redaksjonskomite</a:t>
            </a:r>
          </a:p>
        </p:txBody>
      </p: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BF9A8EFC-E607-1B0F-A64F-D23137C2B073}"/>
              </a:ext>
            </a:extLst>
          </p:cNvPr>
          <p:cNvCxnSpPr>
            <a:cxnSpLocks/>
            <a:endCxn id="43" idx="3"/>
          </p:cNvCxnSpPr>
          <p:nvPr/>
        </p:nvCxnSpPr>
        <p:spPr>
          <a:xfrm rot="16200000" flipH="1">
            <a:off x="11033784" y="1239951"/>
            <a:ext cx="1115932" cy="29482"/>
          </a:xfrm>
          <a:prstGeom prst="bentConnector4">
            <a:avLst>
              <a:gd name="adj1" fmla="val 61"/>
              <a:gd name="adj2" fmla="val 875388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C238C6DC-237B-1202-3A1E-CFF3FC43AF14}"/>
              </a:ext>
            </a:extLst>
          </p:cNvPr>
          <p:cNvSpPr txBox="1"/>
          <p:nvPr/>
        </p:nvSpPr>
        <p:spPr>
          <a:xfrm>
            <a:off x="3091215" y="586608"/>
            <a:ext cx="2355031" cy="36933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16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nb-NO" sz="1800" b="0" dirty="0">
                <a:solidFill>
                  <a:schemeClr val="bg1"/>
                </a:solidFill>
              </a:rPr>
              <a:t>Hovedkonferansen</a:t>
            </a:r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E52D790B-607C-5AC0-F9CB-FA4D5CC6FC22}"/>
              </a:ext>
            </a:extLst>
          </p:cNvPr>
          <p:cNvCxnSpPr>
            <a:cxnSpLocks/>
            <a:stCxn id="42" idx="1"/>
            <a:endCxn id="20" idx="3"/>
          </p:cNvCxnSpPr>
          <p:nvPr/>
        </p:nvCxnSpPr>
        <p:spPr>
          <a:xfrm rot="10800000">
            <a:off x="8447579" y="1812739"/>
            <a:ext cx="816073" cy="552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175080B2-0577-950E-A8CA-DD6CED335FB2}"/>
              </a:ext>
            </a:extLst>
          </p:cNvPr>
          <p:cNvSpPr txBox="1"/>
          <p:nvPr/>
        </p:nvSpPr>
        <p:spPr>
          <a:xfrm>
            <a:off x="1561797" y="2148856"/>
            <a:ext cx="912326" cy="46166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nb-NO" sz="1400" b="1" dirty="0"/>
              <a:t>AU</a:t>
            </a:r>
          </a:p>
          <a:p>
            <a:r>
              <a:rPr lang="nb-NO" sz="1000" dirty="0"/>
              <a:t>Arbeidsutvalg</a:t>
            </a:r>
            <a:endParaRPr lang="nb-NO" sz="900" dirty="0"/>
          </a:p>
        </p:txBody>
      </p:sp>
      <p:pic>
        <p:nvPicPr>
          <p:cNvPr id="1028" name="Picture 4">
            <a:hlinkClick r:id="rId8"/>
            <a:extLst>
              <a:ext uri="{FF2B5EF4-FFF2-40B4-BE49-F238E27FC236}">
                <a16:creationId xmlns:a16="http://schemas.microsoft.com/office/drawing/2014/main" id="{0DE20CAC-D83F-4BD8-8805-12F4B83CAD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166" b="958"/>
          <a:stretch>
            <a:fillRect/>
          </a:stretch>
        </p:blipFill>
        <p:spPr bwMode="auto">
          <a:xfrm>
            <a:off x="10112916" y="39933"/>
            <a:ext cx="1904869" cy="308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 descr="A logo with text on it&#10;&#10;AI-generated content may be incorrect.">
            <a:extLst>
              <a:ext uri="{FF2B5EF4-FFF2-40B4-BE49-F238E27FC236}">
                <a16:creationId xmlns:a16="http://schemas.microsoft.com/office/drawing/2014/main" id="{B4BEEEDB-414E-A6F5-A9B6-9322EC5179B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1" t="26549" r="17729" b="27683"/>
          <a:stretch>
            <a:fillRect/>
          </a:stretch>
        </p:blipFill>
        <p:spPr>
          <a:xfrm>
            <a:off x="5896448" y="2524699"/>
            <a:ext cx="1502337" cy="399927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7A7BF96-AF6F-FBB7-31E3-3DBF2CA92139}"/>
              </a:ext>
            </a:extLst>
          </p:cNvPr>
          <p:cNvSpPr txBox="1"/>
          <p:nvPr/>
        </p:nvSpPr>
        <p:spPr>
          <a:xfrm>
            <a:off x="9271148" y="1029235"/>
            <a:ext cx="21820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i="1" dirty="0"/>
              <a:t>Aker Solutions (FF – Styrke - </a:t>
            </a:r>
            <a:r>
              <a:rPr lang="nb-NO" sz="1000" i="1" dirty="0" err="1"/>
              <a:t>El&amp;It</a:t>
            </a:r>
            <a:r>
              <a:rPr lang="nb-NO" sz="1000" i="1" dirty="0"/>
              <a:t> - HK)</a:t>
            </a:r>
          </a:p>
          <a:p>
            <a:r>
              <a:rPr lang="nb-NO" sz="1000" i="1" dirty="0" err="1"/>
              <a:t>AkerBP</a:t>
            </a:r>
            <a:r>
              <a:rPr lang="nb-NO" sz="1000" i="1" dirty="0"/>
              <a:t> (Styrke «ABC Club»)</a:t>
            </a:r>
          </a:p>
          <a:p>
            <a:r>
              <a:rPr lang="nb-NO" sz="1000" i="1" dirty="0" err="1"/>
              <a:t>Akastor</a:t>
            </a:r>
            <a:r>
              <a:rPr lang="nb-NO" sz="1000" i="1" dirty="0"/>
              <a:t> (Styrke)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0FA6DDD-A333-C0D6-1392-C2829A01FA82}"/>
              </a:ext>
            </a:extLst>
          </p:cNvPr>
          <p:cNvSpPr txBox="1"/>
          <p:nvPr/>
        </p:nvSpPr>
        <p:spPr>
          <a:xfrm>
            <a:off x="5774316" y="591951"/>
            <a:ext cx="2355031" cy="36933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nb-NO" sz="1800" dirty="0"/>
              <a:t>Hovedkonferansen</a:t>
            </a:r>
            <a:endParaRPr lang="nb-NO" dirty="0"/>
          </a:p>
        </p:txBody>
      </p:sp>
      <p:pic>
        <p:nvPicPr>
          <p:cNvPr id="71" name="Content Placeholder 6">
            <a:extLst>
              <a:ext uri="{FF2B5EF4-FFF2-40B4-BE49-F238E27FC236}">
                <a16:creationId xmlns:a16="http://schemas.microsoft.com/office/drawing/2014/main" id="{9FDCAB75-6FF9-5D66-BC5D-3412134548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7842396" y="641176"/>
            <a:ext cx="245510" cy="2575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8705FFAB-6DAB-1BF5-EA94-F15AE22816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19590" y="653810"/>
            <a:ext cx="273254" cy="257520"/>
          </a:xfrm>
          <a:prstGeom prst="rect">
            <a:avLst/>
          </a:prstGeom>
        </p:spPr>
      </p:pic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4EC666F4-577C-4F82-025F-9670F549A2E7}"/>
              </a:ext>
            </a:extLst>
          </p:cNvPr>
          <p:cNvCxnSpPr>
            <a:cxnSpLocks/>
            <a:stCxn id="9" idx="0"/>
            <a:endCxn id="119" idx="2"/>
          </p:cNvCxnSpPr>
          <p:nvPr/>
        </p:nvCxnSpPr>
        <p:spPr>
          <a:xfrm rot="16200000" flipV="1">
            <a:off x="5924459" y="-699787"/>
            <a:ext cx="467657" cy="377911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" name="Picture 105">
            <a:extLst>
              <a:ext uri="{FF2B5EF4-FFF2-40B4-BE49-F238E27FC236}">
                <a16:creationId xmlns:a16="http://schemas.microsoft.com/office/drawing/2014/main" id="{A6FF5E8E-36FA-A71E-DF94-915ADBB699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8256" y="47712"/>
            <a:ext cx="920494" cy="902002"/>
          </a:xfrm>
          <a:prstGeom prst="rect">
            <a:avLst/>
          </a:prstGeom>
        </p:spPr>
      </p:pic>
      <p:sp>
        <p:nvSpPr>
          <p:cNvPr id="107" name="Rectangle 106">
            <a:extLst>
              <a:ext uri="{FF2B5EF4-FFF2-40B4-BE49-F238E27FC236}">
                <a16:creationId xmlns:a16="http://schemas.microsoft.com/office/drawing/2014/main" id="{A41768EC-B9C9-6CE6-26B8-43D0E5F235BF}"/>
              </a:ext>
            </a:extLst>
          </p:cNvPr>
          <p:cNvSpPr/>
          <p:nvPr/>
        </p:nvSpPr>
        <p:spPr>
          <a:xfrm>
            <a:off x="8874552" y="360250"/>
            <a:ext cx="3317447" cy="1871635"/>
          </a:xfrm>
          <a:custGeom>
            <a:avLst/>
            <a:gdLst>
              <a:gd name="connsiteX0" fmla="*/ 0 w 3317447"/>
              <a:gd name="connsiteY0" fmla="*/ 0 h 1871635"/>
              <a:gd name="connsiteX1" fmla="*/ 630315 w 3317447"/>
              <a:gd name="connsiteY1" fmla="*/ 0 h 1871635"/>
              <a:gd name="connsiteX2" fmla="*/ 1194281 w 3317447"/>
              <a:gd name="connsiteY2" fmla="*/ 0 h 1871635"/>
              <a:gd name="connsiteX3" fmla="*/ 1924119 w 3317447"/>
              <a:gd name="connsiteY3" fmla="*/ 0 h 1871635"/>
              <a:gd name="connsiteX4" fmla="*/ 2554434 w 3317447"/>
              <a:gd name="connsiteY4" fmla="*/ 0 h 1871635"/>
              <a:gd name="connsiteX5" fmla="*/ 3317447 w 3317447"/>
              <a:gd name="connsiteY5" fmla="*/ 0 h 1871635"/>
              <a:gd name="connsiteX6" fmla="*/ 3317447 w 3317447"/>
              <a:gd name="connsiteY6" fmla="*/ 661311 h 1871635"/>
              <a:gd name="connsiteX7" fmla="*/ 3317447 w 3317447"/>
              <a:gd name="connsiteY7" fmla="*/ 1285189 h 1871635"/>
              <a:gd name="connsiteX8" fmla="*/ 3317447 w 3317447"/>
              <a:gd name="connsiteY8" fmla="*/ 1871635 h 1871635"/>
              <a:gd name="connsiteX9" fmla="*/ 2720307 w 3317447"/>
              <a:gd name="connsiteY9" fmla="*/ 1871635 h 1871635"/>
              <a:gd name="connsiteX10" fmla="*/ 2056817 w 3317447"/>
              <a:gd name="connsiteY10" fmla="*/ 1871635 h 1871635"/>
              <a:gd name="connsiteX11" fmla="*/ 1393328 w 3317447"/>
              <a:gd name="connsiteY11" fmla="*/ 1871635 h 1871635"/>
              <a:gd name="connsiteX12" fmla="*/ 763013 w 3317447"/>
              <a:gd name="connsiteY12" fmla="*/ 1871635 h 1871635"/>
              <a:gd name="connsiteX13" fmla="*/ 0 w 3317447"/>
              <a:gd name="connsiteY13" fmla="*/ 1871635 h 1871635"/>
              <a:gd name="connsiteX14" fmla="*/ 0 w 3317447"/>
              <a:gd name="connsiteY14" fmla="*/ 1210324 h 1871635"/>
              <a:gd name="connsiteX15" fmla="*/ 0 w 3317447"/>
              <a:gd name="connsiteY15" fmla="*/ 549013 h 1871635"/>
              <a:gd name="connsiteX16" fmla="*/ 0 w 3317447"/>
              <a:gd name="connsiteY16" fmla="*/ 0 h 1871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17447" h="1871635" extrusionOk="0">
                <a:moveTo>
                  <a:pt x="0" y="0"/>
                </a:moveTo>
                <a:cubicBezTo>
                  <a:pt x="222599" y="-7382"/>
                  <a:pt x="381881" y="-20774"/>
                  <a:pt x="630315" y="0"/>
                </a:cubicBezTo>
                <a:cubicBezTo>
                  <a:pt x="878750" y="20774"/>
                  <a:pt x="1024287" y="-23551"/>
                  <a:pt x="1194281" y="0"/>
                </a:cubicBezTo>
                <a:cubicBezTo>
                  <a:pt x="1364275" y="23551"/>
                  <a:pt x="1578372" y="9488"/>
                  <a:pt x="1924119" y="0"/>
                </a:cubicBezTo>
                <a:cubicBezTo>
                  <a:pt x="2269866" y="-9488"/>
                  <a:pt x="2309242" y="5974"/>
                  <a:pt x="2554434" y="0"/>
                </a:cubicBezTo>
                <a:cubicBezTo>
                  <a:pt x="2799627" y="-5974"/>
                  <a:pt x="2939797" y="5789"/>
                  <a:pt x="3317447" y="0"/>
                </a:cubicBezTo>
                <a:cubicBezTo>
                  <a:pt x="3286856" y="168272"/>
                  <a:pt x="3304616" y="482886"/>
                  <a:pt x="3317447" y="661311"/>
                </a:cubicBezTo>
                <a:cubicBezTo>
                  <a:pt x="3330278" y="839736"/>
                  <a:pt x="3313214" y="1154533"/>
                  <a:pt x="3317447" y="1285189"/>
                </a:cubicBezTo>
                <a:cubicBezTo>
                  <a:pt x="3321680" y="1415845"/>
                  <a:pt x="3316892" y="1736677"/>
                  <a:pt x="3317447" y="1871635"/>
                </a:cubicBezTo>
                <a:cubicBezTo>
                  <a:pt x="3127221" y="1847770"/>
                  <a:pt x="2861101" y="1893659"/>
                  <a:pt x="2720307" y="1871635"/>
                </a:cubicBezTo>
                <a:cubicBezTo>
                  <a:pt x="2579513" y="1849611"/>
                  <a:pt x="2254853" y="1886023"/>
                  <a:pt x="2056817" y="1871635"/>
                </a:cubicBezTo>
                <a:cubicBezTo>
                  <a:pt x="1858781" y="1857248"/>
                  <a:pt x="1548157" y="1858660"/>
                  <a:pt x="1393328" y="1871635"/>
                </a:cubicBezTo>
                <a:cubicBezTo>
                  <a:pt x="1238499" y="1884610"/>
                  <a:pt x="956184" y="1858043"/>
                  <a:pt x="763013" y="1871635"/>
                </a:cubicBezTo>
                <a:cubicBezTo>
                  <a:pt x="569842" y="1885227"/>
                  <a:pt x="178522" y="1841180"/>
                  <a:pt x="0" y="1871635"/>
                </a:cubicBezTo>
                <a:cubicBezTo>
                  <a:pt x="-20298" y="1601996"/>
                  <a:pt x="7395" y="1432780"/>
                  <a:pt x="0" y="1210324"/>
                </a:cubicBezTo>
                <a:cubicBezTo>
                  <a:pt x="-7395" y="987868"/>
                  <a:pt x="-27783" y="833594"/>
                  <a:pt x="0" y="549013"/>
                </a:cubicBezTo>
                <a:cubicBezTo>
                  <a:pt x="27783" y="264432"/>
                  <a:pt x="-3158" y="213628"/>
                  <a:pt x="0" y="0"/>
                </a:cubicBezTo>
                <a:close/>
              </a:path>
            </a:pathLst>
          </a:custGeom>
          <a:noFill/>
          <a:ln>
            <a:prstDash val="sysDash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09" name="Connector: Elbow 108">
            <a:extLst>
              <a:ext uri="{FF2B5EF4-FFF2-40B4-BE49-F238E27FC236}">
                <a16:creationId xmlns:a16="http://schemas.microsoft.com/office/drawing/2014/main" id="{F1472F37-2ED7-0952-86FE-F619C9B7045C}"/>
              </a:ext>
            </a:extLst>
          </p:cNvPr>
          <p:cNvCxnSpPr>
            <a:endCxn id="1028" idx="1"/>
          </p:cNvCxnSpPr>
          <p:nvPr/>
        </p:nvCxnSpPr>
        <p:spPr>
          <a:xfrm flipV="1">
            <a:off x="9457338" y="193939"/>
            <a:ext cx="655578" cy="369867"/>
          </a:xfrm>
          <a:prstGeom prst="bentConnector3">
            <a:avLst>
              <a:gd name="adj1" fmla="val -20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9FEAD658-8E4C-9AF3-CBFB-4CC6141BF311}"/>
              </a:ext>
            </a:extLst>
          </p:cNvPr>
          <p:cNvSpPr txBox="1"/>
          <p:nvPr/>
        </p:nvSpPr>
        <p:spPr>
          <a:xfrm>
            <a:off x="9457338" y="336438"/>
            <a:ext cx="211672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000" dirty="0"/>
              <a:t>KTV – Ståle Johansen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04F50D8-E494-2F3D-59E1-DED6BBEB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952" y="2495624"/>
            <a:ext cx="429149" cy="442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6" name="TextBox 135">
            <a:extLst>
              <a:ext uri="{FF2B5EF4-FFF2-40B4-BE49-F238E27FC236}">
                <a16:creationId xmlns:a16="http://schemas.microsoft.com/office/drawing/2014/main" id="{51164A02-DE35-0B02-40DD-14787A3C133E}"/>
              </a:ext>
            </a:extLst>
          </p:cNvPr>
          <p:cNvSpPr txBox="1"/>
          <p:nvPr/>
        </p:nvSpPr>
        <p:spPr>
          <a:xfrm>
            <a:off x="7354877" y="1900618"/>
            <a:ext cx="122194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050" dirty="0"/>
              <a:t>Input fra klubbene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F17939D-7EB6-4EFF-0A33-609D60DECACA}"/>
              </a:ext>
            </a:extLst>
          </p:cNvPr>
          <p:cNvSpPr txBox="1"/>
          <p:nvPr/>
        </p:nvSpPr>
        <p:spPr>
          <a:xfrm>
            <a:off x="9207340" y="1900618"/>
            <a:ext cx="240764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050" dirty="0"/>
              <a:t>Input fra klubbene</a:t>
            </a:r>
          </a:p>
        </p:txBody>
      </p:sp>
    </p:spTree>
    <p:extLst>
      <p:ext uri="{BB962C8B-B14F-4D97-AF65-F5344CB8AC3E}">
        <p14:creationId xmlns:p14="http://schemas.microsoft.com/office/powerpoint/2010/main" val="338281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698A2B18B4FF41AD419C959DDF3B72" ma:contentTypeVersion="14" ma:contentTypeDescription="Create a new document." ma:contentTypeScope="" ma:versionID="bf9dc5ea857606856d04396beabfe214">
  <xsd:schema xmlns:xsd="http://www.w3.org/2001/XMLSchema" xmlns:xs="http://www.w3.org/2001/XMLSchema" xmlns:p="http://schemas.microsoft.com/office/2006/metadata/properties" xmlns:ns2="dec5629f-5d01-4dd7-82da-c73aaf1bb362" xmlns:ns3="7c9f9c47-a67b-4cd5-8471-7b69da7f002a" targetNamespace="http://schemas.microsoft.com/office/2006/metadata/properties" ma:root="true" ma:fieldsID="c768f487465f3dcfe1824e26e143b250" ns2:_="" ns3:_="">
    <xsd:import namespace="dec5629f-5d01-4dd7-82da-c73aaf1bb362"/>
    <xsd:import namespace="7c9f9c47-a67b-4cd5-8471-7b69da7f002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DateTake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5629f-5d01-4dd7-82da-c73aaf1bb36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e6180eb-bf4f-438a-a28f-1bd4d5d29716}" ma:internalName="TaxCatchAll" ma:showField="CatchAllData" ma:web="dec5629f-5d01-4dd7-82da-c73aaf1bb3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f9c47-a67b-4cd5-8471-7b69da7f00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ffb53c8-fa58-4379-8197-15a28452cf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c5629f-5d01-4dd7-82da-c73aaf1bb362" xsi:nil="true"/>
    <lcf76f155ced4ddcb4097134ff3c332f xmlns="7c9f9c47-a67b-4cd5-8471-7b69da7f002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507B59-FD77-4F72-8D28-8598C7824E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c5629f-5d01-4dd7-82da-c73aaf1bb362"/>
    <ds:schemaRef ds:uri="7c9f9c47-a67b-4cd5-8471-7b69da7f00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45A0BC-B24C-403F-8017-F740C64B2211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purl.org/dc/dcmitype/"/>
    <ds:schemaRef ds:uri="7c9f9c47-a67b-4cd5-8471-7b69da7f002a"/>
    <ds:schemaRef ds:uri="dec5629f-5d01-4dd7-82da-c73aaf1bb362"/>
  </ds:schemaRefs>
</ds:datastoreItem>
</file>

<file path=customXml/itemProps3.xml><?xml version="1.0" encoding="utf-8"?>
<ds:datastoreItem xmlns:ds="http://schemas.openxmlformats.org/officeDocument/2006/customXml" ds:itemID="{BBB8A1A1-FC15-4D43-86D8-B87F5C6B67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3322</TotalTime>
  <Words>477</Words>
  <Application>Microsoft Office PowerPoint</Application>
  <PresentationFormat>Widescreen</PresentationFormat>
  <Paragraphs>127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SD Headcount</dc:title>
  <dc:creator>Engevik, Torstein</dc:creator>
  <cp:lastModifiedBy>Engevik, Torstein</cp:lastModifiedBy>
  <cp:revision>106</cp:revision>
  <cp:lastPrinted>2023-10-30T10:07:39Z</cp:lastPrinted>
  <dcterms:created xsi:type="dcterms:W3CDTF">2023-08-29T08:16:00Z</dcterms:created>
  <dcterms:modified xsi:type="dcterms:W3CDTF">2025-11-28T11:25:35Z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0x01010016698A2B18B4FF41AD419C959DDF3B72</vt:lpwstr>
  </property>
  <property fmtid="{D5CDD505-2E9C-101B-9397-08002B2CF9AE}" pid="3" name="MSIP_Label_2580b7e8-4eed-44f8-90fc-f66e8e5965fe_Enabled">
    <vt:lpwstr>true</vt:lpwstr>
  </property>
  <property fmtid="{D5CDD505-2E9C-101B-9397-08002B2CF9AE}" pid="4" name="MSIP_Label_2580b7e8-4eed-44f8-90fc-f66e8e5965fe_SetDate">
    <vt:lpwstr>2023-09-11T08:09:46Z</vt:lpwstr>
  </property>
  <property fmtid="{D5CDD505-2E9C-101B-9397-08002B2CF9AE}" pid="5" name="MSIP_Label_2580b7e8-4eed-44f8-90fc-f66e8e5965fe_Method">
    <vt:lpwstr>Privileged</vt:lpwstr>
  </property>
  <property fmtid="{D5CDD505-2E9C-101B-9397-08002B2CF9AE}" pid="6" name="MSIP_Label_2580b7e8-4eed-44f8-90fc-f66e8e5965fe_Name">
    <vt:lpwstr>2580b7e8-4eed-44f8-90fc-f66e8e5965fe</vt:lpwstr>
  </property>
  <property fmtid="{D5CDD505-2E9C-101B-9397-08002B2CF9AE}" pid="7" name="MSIP_Label_2580b7e8-4eed-44f8-90fc-f66e8e5965fe_SiteId">
    <vt:lpwstr>26b749f6-8c72-44e3-bbde-ae3de07b4206</vt:lpwstr>
  </property>
  <property fmtid="{D5CDD505-2E9C-101B-9397-08002B2CF9AE}" pid="8" name="MSIP_Label_2580b7e8-4eed-44f8-90fc-f66e8e5965fe_ActionId">
    <vt:lpwstr>4584a4bb-a080-48b9-a61d-e1efb0a26d51</vt:lpwstr>
  </property>
  <property fmtid="{D5CDD505-2E9C-101B-9397-08002B2CF9AE}" pid="9" name="MSIP_Label_2580b7e8-4eed-44f8-90fc-f66e8e5965fe_ContentBits">
    <vt:lpwstr>2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Internal</vt:lpwstr>
  </property>
</Properties>
</file>