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7" r:id="rId5"/>
  </p:sldIdLst>
  <p:sldSz cx="12192000" cy="6858000"/>
  <p:notesSz cx="68580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8CD4B7"/>
    <a:srgbClr val="8FD1BD"/>
    <a:srgbClr val="8DD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D9CE4E-47E7-4D7D-979B-0F657754A83D}" v="36" dt="2025-02-28T11:28:03.1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86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3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ngevik, Torstein" userId="d446f7ed-e1cc-417c-bb7c-02c5afb1a0ef" providerId="ADAL" clId="{AFD9CE4E-47E7-4D7D-979B-0F657754A83D}"/>
    <pc:docChg chg="undo custSel modSld">
      <pc:chgData name="Engevik, Torstein" userId="d446f7ed-e1cc-417c-bb7c-02c5afb1a0ef" providerId="ADAL" clId="{AFD9CE4E-47E7-4D7D-979B-0F657754A83D}" dt="2025-02-28T11:29:46.396" v="581" actId="167"/>
      <pc:docMkLst>
        <pc:docMk/>
      </pc:docMkLst>
      <pc:sldChg chg="addSp delSp modSp mod">
        <pc:chgData name="Engevik, Torstein" userId="d446f7ed-e1cc-417c-bb7c-02c5afb1a0ef" providerId="ADAL" clId="{AFD9CE4E-47E7-4D7D-979B-0F657754A83D}" dt="2025-02-28T11:29:46.396" v="581" actId="167"/>
        <pc:sldMkLst>
          <pc:docMk/>
          <pc:sldMk cId="3913785441" sldId="267"/>
        </pc:sldMkLst>
        <pc:spChg chg="mod">
          <ac:chgData name="Engevik, Torstein" userId="d446f7ed-e1cc-417c-bb7c-02c5afb1a0ef" providerId="ADAL" clId="{AFD9CE4E-47E7-4D7D-979B-0F657754A83D}" dt="2025-02-28T11:23:04.517" v="540" actId="1076"/>
          <ac:spMkLst>
            <pc:docMk/>
            <pc:sldMk cId="3913785441" sldId="267"/>
            <ac:spMk id="2" creationId="{C001FB00-6736-2E8F-E67C-CFC14876AA05}"/>
          </ac:spMkLst>
        </pc:spChg>
        <pc:spChg chg="mod">
          <ac:chgData name="Engevik, Torstein" userId="d446f7ed-e1cc-417c-bb7c-02c5afb1a0ef" providerId="ADAL" clId="{AFD9CE4E-47E7-4D7D-979B-0F657754A83D}" dt="2025-02-28T11:12:56.623" v="406" actId="1076"/>
          <ac:spMkLst>
            <pc:docMk/>
            <pc:sldMk cId="3913785441" sldId="267"/>
            <ac:spMk id="3" creationId="{7E6B0B5B-FDAD-F091-D051-D7C726BAC53A}"/>
          </ac:spMkLst>
        </pc:spChg>
        <pc:spChg chg="mod">
          <ac:chgData name="Engevik, Torstein" userId="d446f7ed-e1cc-417c-bb7c-02c5afb1a0ef" providerId="ADAL" clId="{AFD9CE4E-47E7-4D7D-979B-0F657754A83D}" dt="2025-02-28T10:53:10.632" v="118" actId="692"/>
          <ac:spMkLst>
            <pc:docMk/>
            <pc:sldMk cId="3913785441" sldId="267"/>
            <ac:spMk id="4" creationId="{1D663DFB-EDD8-2CB2-D028-8CF72733762F}"/>
          </ac:spMkLst>
        </pc:spChg>
        <pc:spChg chg="mod">
          <ac:chgData name="Engevik, Torstein" userId="d446f7ed-e1cc-417c-bb7c-02c5afb1a0ef" providerId="ADAL" clId="{AFD9CE4E-47E7-4D7D-979B-0F657754A83D}" dt="2025-02-28T10:44:52.255" v="65" actId="1035"/>
          <ac:spMkLst>
            <pc:docMk/>
            <pc:sldMk cId="3913785441" sldId="267"/>
            <ac:spMk id="5" creationId="{23C9EEFD-0221-4361-C21A-5E845E3DC8CB}"/>
          </ac:spMkLst>
        </pc:spChg>
        <pc:spChg chg="mod">
          <ac:chgData name="Engevik, Torstein" userId="d446f7ed-e1cc-417c-bb7c-02c5afb1a0ef" providerId="ADAL" clId="{AFD9CE4E-47E7-4D7D-979B-0F657754A83D}" dt="2025-02-28T11:13:09.279" v="408" actId="1076"/>
          <ac:spMkLst>
            <pc:docMk/>
            <pc:sldMk cId="3913785441" sldId="267"/>
            <ac:spMk id="6" creationId="{2CE09E0C-2D84-0F63-39BB-2730F4421018}"/>
          </ac:spMkLst>
        </pc:spChg>
        <pc:spChg chg="mod">
          <ac:chgData name="Engevik, Torstein" userId="d446f7ed-e1cc-417c-bb7c-02c5afb1a0ef" providerId="ADAL" clId="{AFD9CE4E-47E7-4D7D-979B-0F657754A83D}" dt="2025-02-28T11:18:21.624" v="467" actId="1037"/>
          <ac:spMkLst>
            <pc:docMk/>
            <pc:sldMk cId="3913785441" sldId="267"/>
            <ac:spMk id="9" creationId="{B4613EF1-6342-AC53-63CF-E506A814DEA4}"/>
          </ac:spMkLst>
        </pc:spChg>
        <pc:spChg chg="mod">
          <ac:chgData name="Engevik, Torstein" userId="d446f7ed-e1cc-417c-bb7c-02c5afb1a0ef" providerId="ADAL" clId="{AFD9CE4E-47E7-4D7D-979B-0F657754A83D}" dt="2025-02-28T11:16:55.337" v="433" actId="20577"/>
          <ac:spMkLst>
            <pc:docMk/>
            <pc:sldMk cId="3913785441" sldId="267"/>
            <ac:spMk id="10" creationId="{CA9B751A-9AEF-57F7-ABE2-F1B32AED23E7}"/>
          </ac:spMkLst>
        </pc:spChg>
        <pc:spChg chg="mod">
          <ac:chgData name="Engevik, Torstein" userId="d446f7ed-e1cc-417c-bb7c-02c5afb1a0ef" providerId="ADAL" clId="{AFD9CE4E-47E7-4D7D-979B-0F657754A83D}" dt="2025-02-28T11:18:21.624" v="467" actId="1037"/>
          <ac:spMkLst>
            <pc:docMk/>
            <pc:sldMk cId="3913785441" sldId="267"/>
            <ac:spMk id="20" creationId="{A56315C9-9AA9-359C-ED10-66AB2C952280}"/>
          </ac:spMkLst>
        </pc:spChg>
        <pc:spChg chg="del">
          <ac:chgData name="Engevik, Torstein" userId="d446f7ed-e1cc-417c-bb7c-02c5afb1a0ef" providerId="ADAL" clId="{AFD9CE4E-47E7-4D7D-979B-0F657754A83D}" dt="2025-02-28T10:59:16.380" v="198" actId="478"/>
          <ac:spMkLst>
            <pc:docMk/>
            <pc:sldMk cId="3913785441" sldId="267"/>
            <ac:spMk id="23" creationId="{107EF2BA-6C33-CA1C-E2B4-DC317B546511}"/>
          </ac:spMkLst>
        </pc:spChg>
        <pc:spChg chg="del">
          <ac:chgData name="Engevik, Torstein" userId="d446f7ed-e1cc-417c-bb7c-02c5afb1a0ef" providerId="ADAL" clId="{AFD9CE4E-47E7-4D7D-979B-0F657754A83D}" dt="2025-02-28T10:59:02.316" v="197" actId="478"/>
          <ac:spMkLst>
            <pc:docMk/>
            <pc:sldMk cId="3913785441" sldId="267"/>
            <ac:spMk id="24" creationId="{48A1B539-C811-0C60-CE17-B21E73972174}"/>
          </ac:spMkLst>
        </pc:spChg>
        <pc:spChg chg="add mod">
          <ac:chgData name="Engevik, Torstein" userId="d446f7ed-e1cc-417c-bb7c-02c5afb1a0ef" providerId="ADAL" clId="{AFD9CE4E-47E7-4D7D-979B-0F657754A83D}" dt="2025-02-28T10:44:01.838" v="29" actId="1076"/>
          <ac:spMkLst>
            <pc:docMk/>
            <pc:sldMk cId="3913785441" sldId="267"/>
            <ac:spMk id="28" creationId="{57362500-6332-054E-23E3-75ABC0596EB8}"/>
          </ac:spMkLst>
        </pc:spChg>
        <pc:spChg chg="mod">
          <ac:chgData name="Engevik, Torstein" userId="d446f7ed-e1cc-417c-bb7c-02c5afb1a0ef" providerId="ADAL" clId="{AFD9CE4E-47E7-4D7D-979B-0F657754A83D}" dt="2025-02-28T10:44:21.792" v="31" actId="6549"/>
          <ac:spMkLst>
            <pc:docMk/>
            <pc:sldMk cId="3913785441" sldId="267"/>
            <ac:spMk id="31" creationId="{665D496A-39C4-D2F6-930F-F837E4FE29EA}"/>
          </ac:spMkLst>
        </pc:spChg>
        <pc:spChg chg="mod">
          <ac:chgData name="Engevik, Torstein" userId="d446f7ed-e1cc-417c-bb7c-02c5afb1a0ef" providerId="ADAL" clId="{AFD9CE4E-47E7-4D7D-979B-0F657754A83D}" dt="2025-02-28T10:45:00.629" v="66" actId="14100"/>
          <ac:spMkLst>
            <pc:docMk/>
            <pc:sldMk cId="3913785441" sldId="267"/>
            <ac:spMk id="37" creationId="{B51F9F85-9315-1A26-D762-6958734BBE2A}"/>
          </ac:spMkLst>
        </pc:spChg>
        <pc:spChg chg="mod">
          <ac:chgData name="Engevik, Torstein" userId="d446f7ed-e1cc-417c-bb7c-02c5afb1a0ef" providerId="ADAL" clId="{AFD9CE4E-47E7-4D7D-979B-0F657754A83D}" dt="2025-02-28T10:45:30.043" v="68" actId="1076"/>
          <ac:spMkLst>
            <pc:docMk/>
            <pc:sldMk cId="3913785441" sldId="267"/>
            <ac:spMk id="38" creationId="{096202F9-A11B-8116-FF58-ED346CF00721}"/>
          </ac:spMkLst>
        </pc:spChg>
        <pc:spChg chg="add mod">
          <ac:chgData name="Engevik, Torstein" userId="d446f7ed-e1cc-417c-bb7c-02c5afb1a0ef" providerId="ADAL" clId="{AFD9CE4E-47E7-4D7D-979B-0F657754A83D}" dt="2025-02-28T11:29:15.168" v="579" actId="1035"/>
          <ac:spMkLst>
            <pc:docMk/>
            <pc:sldMk cId="3913785441" sldId="267"/>
            <ac:spMk id="42" creationId="{D4D4D917-B16D-A7AA-54C9-B4285409DE6E}"/>
          </ac:spMkLst>
        </pc:spChg>
        <pc:spChg chg="add mod">
          <ac:chgData name="Engevik, Torstein" userId="d446f7ed-e1cc-417c-bb7c-02c5afb1a0ef" providerId="ADAL" clId="{AFD9CE4E-47E7-4D7D-979B-0F657754A83D}" dt="2025-02-28T11:22:06.478" v="536" actId="1076"/>
          <ac:spMkLst>
            <pc:docMk/>
            <pc:sldMk cId="3913785441" sldId="267"/>
            <ac:spMk id="43" creationId="{7DF3D4AB-9A03-0568-DF32-EFF54877B0BB}"/>
          </ac:spMkLst>
        </pc:spChg>
        <pc:spChg chg="mod">
          <ac:chgData name="Engevik, Torstein" userId="d446f7ed-e1cc-417c-bb7c-02c5afb1a0ef" providerId="ADAL" clId="{AFD9CE4E-47E7-4D7D-979B-0F657754A83D}" dt="2025-02-28T10:45:42.466" v="69" actId="1038"/>
          <ac:spMkLst>
            <pc:docMk/>
            <pc:sldMk cId="3913785441" sldId="267"/>
            <ac:spMk id="48" creationId="{5BE31E4C-2503-379F-42F6-54E0119C9B7F}"/>
          </ac:spMkLst>
        </pc:spChg>
        <pc:spChg chg="mod">
          <ac:chgData name="Engevik, Torstein" userId="d446f7ed-e1cc-417c-bb7c-02c5afb1a0ef" providerId="ADAL" clId="{AFD9CE4E-47E7-4D7D-979B-0F657754A83D}" dt="2025-02-28T10:44:42.712" v="62" actId="1036"/>
          <ac:spMkLst>
            <pc:docMk/>
            <pc:sldMk cId="3913785441" sldId="267"/>
            <ac:spMk id="75" creationId="{720016DB-7BAA-1B0A-3D00-C653067E468C}"/>
          </ac:spMkLst>
        </pc:spChg>
        <pc:spChg chg="mod">
          <ac:chgData name="Engevik, Torstein" userId="d446f7ed-e1cc-417c-bb7c-02c5afb1a0ef" providerId="ADAL" clId="{AFD9CE4E-47E7-4D7D-979B-0F657754A83D}" dt="2025-02-28T11:17:28.081" v="434" actId="404"/>
          <ac:spMkLst>
            <pc:docMk/>
            <pc:sldMk cId="3913785441" sldId="267"/>
            <ac:spMk id="77" creationId="{80ED4A61-9CA5-BCE9-FA29-EBC3D9466CF7}"/>
          </ac:spMkLst>
        </pc:spChg>
        <pc:spChg chg="mod">
          <ac:chgData name="Engevik, Torstein" userId="d446f7ed-e1cc-417c-bb7c-02c5afb1a0ef" providerId="ADAL" clId="{AFD9CE4E-47E7-4D7D-979B-0F657754A83D}" dt="2025-02-28T10:46:08.682" v="72" actId="1037"/>
          <ac:spMkLst>
            <pc:docMk/>
            <pc:sldMk cId="3913785441" sldId="267"/>
            <ac:spMk id="83" creationId="{DC310426-2639-6BF9-9AD9-1E9D3867E8EE}"/>
          </ac:spMkLst>
        </pc:spChg>
        <pc:spChg chg="mod">
          <ac:chgData name="Engevik, Torstein" userId="d446f7ed-e1cc-417c-bb7c-02c5afb1a0ef" providerId="ADAL" clId="{AFD9CE4E-47E7-4D7D-979B-0F657754A83D}" dt="2025-02-28T10:46:02.522" v="71" actId="1037"/>
          <ac:spMkLst>
            <pc:docMk/>
            <pc:sldMk cId="3913785441" sldId="267"/>
            <ac:spMk id="84" creationId="{E054822F-5B21-7F9E-DDD9-C8FD6CFF2C16}"/>
          </ac:spMkLst>
        </pc:spChg>
        <pc:spChg chg="mod ord">
          <ac:chgData name="Engevik, Torstein" userId="d446f7ed-e1cc-417c-bb7c-02c5afb1a0ef" providerId="ADAL" clId="{AFD9CE4E-47E7-4D7D-979B-0F657754A83D}" dt="2025-02-28T11:11:02.240" v="399" actId="1076"/>
          <ac:spMkLst>
            <pc:docMk/>
            <pc:sldMk cId="3913785441" sldId="267"/>
            <ac:spMk id="119" creationId="{60BA086F-C27A-B7D5-EA58-4DAF3FC6B867}"/>
          </ac:spMkLst>
        </pc:spChg>
        <pc:spChg chg="mod">
          <ac:chgData name="Engevik, Torstein" userId="d446f7ed-e1cc-417c-bb7c-02c5afb1a0ef" providerId="ADAL" clId="{AFD9CE4E-47E7-4D7D-979B-0F657754A83D}" dt="2025-02-28T11:24:27.133" v="549" actId="1076"/>
          <ac:spMkLst>
            <pc:docMk/>
            <pc:sldMk cId="3913785441" sldId="267"/>
            <ac:spMk id="163" creationId="{6038C161-A4FF-057B-6A1D-8E9879725C0F}"/>
          </ac:spMkLst>
        </pc:spChg>
        <pc:spChg chg="mod">
          <ac:chgData name="Engevik, Torstein" userId="d446f7ed-e1cc-417c-bb7c-02c5afb1a0ef" providerId="ADAL" clId="{AFD9CE4E-47E7-4D7D-979B-0F657754A83D}" dt="2025-02-28T10:44:19.931" v="30" actId="6549"/>
          <ac:spMkLst>
            <pc:docMk/>
            <pc:sldMk cId="3913785441" sldId="267"/>
            <ac:spMk id="165" creationId="{FE8F7193-73BA-783D-C39C-67E0D309289D}"/>
          </ac:spMkLst>
        </pc:spChg>
        <pc:spChg chg="mod">
          <ac:chgData name="Engevik, Torstein" userId="d446f7ed-e1cc-417c-bb7c-02c5afb1a0ef" providerId="ADAL" clId="{AFD9CE4E-47E7-4D7D-979B-0F657754A83D}" dt="2025-02-28T10:44:34.883" v="47" actId="1035"/>
          <ac:spMkLst>
            <pc:docMk/>
            <pc:sldMk cId="3913785441" sldId="267"/>
            <ac:spMk id="167" creationId="{58487EC7-701F-3150-9DD4-68230C413825}"/>
          </ac:spMkLst>
        </pc:spChg>
        <pc:spChg chg="mod ord">
          <ac:chgData name="Engevik, Torstein" userId="d446f7ed-e1cc-417c-bb7c-02c5afb1a0ef" providerId="ADAL" clId="{AFD9CE4E-47E7-4D7D-979B-0F657754A83D}" dt="2025-02-28T11:12:26.814" v="404" actId="166"/>
          <ac:spMkLst>
            <pc:docMk/>
            <pc:sldMk cId="3913785441" sldId="267"/>
            <ac:spMk id="178" creationId="{EC0AB9F9-62FA-AC33-D2C3-8E9671D27FA8}"/>
          </ac:spMkLst>
        </pc:spChg>
        <pc:spChg chg="mod">
          <ac:chgData name="Engevik, Torstein" userId="d446f7ed-e1cc-417c-bb7c-02c5afb1a0ef" providerId="ADAL" clId="{AFD9CE4E-47E7-4D7D-979B-0F657754A83D}" dt="2025-02-28T11:16:07.968" v="431" actId="1035"/>
          <ac:spMkLst>
            <pc:docMk/>
            <pc:sldMk cId="3913785441" sldId="267"/>
            <ac:spMk id="184" creationId="{D3F40D86-C1C8-D558-B042-A7BA92AF4321}"/>
          </ac:spMkLst>
        </pc:spChg>
        <pc:spChg chg="mod">
          <ac:chgData name="Engevik, Torstein" userId="d446f7ed-e1cc-417c-bb7c-02c5afb1a0ef" providerId="ADAL" clId="{AFD9CE4E-47E7-4D7D-979B-0F657754A83D}" dt="2025-02-28T11:11:47.844" v="402" actId="1035"/>
          <ac:spMkLst>
            <pc:docMk/>
            <pc:sldMk cId="3913785441" sldId="267"/>
            <ac:spMk id="185" creationId="{0A77C1C7-B29A-C1DF-34BE-52EBF19BB96D}"/>
          </ac:spMkLst>
        </pc:spChg>
        <pc:grpChg chg="add mod">
          <ac:chgData name="Engevik, Torstein" userId="d446f7ed-e1cc-417c-bb7c-02c5afb1a0ef" providerId="ADAL" clId="{AFD9CE4E-47E7-4D7D-979B-0F657754A83D}" dt="2025-02-28T10:51:43.780" v="109" actId="14100"/>
          <ac:grpSpMkLst>
            <pc:docMk/>
            <pc:sldMk cId="3913785441" sldId="267"/>
            <ac:grpSpMk id="35" creationId="{60B03C96-D5DF-D48B-E6BA-E5DEE0934634}"/>
          </ac:grpSpMkLst>
        </pc:grpChg>
        <pc:grpChg chg="mod">
          <ac:chgData name="Engevik, Torstein" userId="d446f7ed-e1cc-417c-bb7c-02c5afb1a0ef" providerId="ADAL" clId="{AFD9CE4E-47E7-4D7D-979B-0F657754A83D}" dt="2025-02-28T11:24:39.227" v="565" actId="1035"/>
          <ac:grpSpMkLst>
            <pc:docMk/>
            <pc:sldMk cId="3913785441" sldId="267"/>
            <ac:grpSpMk id="111" creationId="{FC274D4C-A272-E44B-AAFE-6941D9F6D104}"/>
          </ac:grpSpMkLst>
        </pc:grpChg>
        <pc:picChg chg="mod">
          <ac:chgData name="Engevik, Torstein" userId="d446f7ed-e1cc-417c-bb7c-02c5afb1a0ef" providerId="ADAL" clId="{AFD9CE4E-47E7-4D7D-979B-0F657754A83D}" dt="2025-02-28T10:47:00.268" v="77" actId="1038"/>
          <ac:picMkLst>
            <pc:docMk/>
            <pc:sldMk cId="3913785441" sldId="267"/>
            <ac:picMk id="13" creationId="{325B7CBC-7849-FE32-231B-79B069AE3936}"/>
          </ac:picMkLst>
        </pc:picChg>
        <pc:picChg chg="mod">
          <ac:chgData name="Engevik, Torstein" userId="d446f7ed-e1cc-417c-bb7c-02c5afb1a0ef" providerId="ADAL" clId="{AFD9CE4E-47E7-4D7D-979B-0F657754A83D}" dt="2025-02-28T10:47:07.940" v="78" actId="1076"/>
          <ac:picMkLst>
            <pc:docMk/>
            <pc:sldMk cId="3913785441" sldId="267"/>
            <ac:picMk id="14" creationId="{87C86A10-CEE0-B68F-6516-9BAC1D0CE583}"/>
          </ac:picMkLst>
        </pc:picChg>
        <pc:picChg chg="del mod">
          <ac:chgData name="Engevik, Torstein" userId="d446f7ed-e1cc-417c-bb7c-02c5afb1a0ef" providerId="ADAL" clId="{AFD9CE4E-47E7-4D7D-979B-0F657754A83D}" dt="2025-02-28T10:48:31.725" v="85" actId="478"/>
          <ac:picMkLst>
            <pc:docMk/>
            <pc:sldMk cId="3913785441" sldId="267"/>
            <ac:picMk id="15" creationId="{2545BDB0-A225-8BB0-E3D9-8D7DF0A5ECE5}"/>
          </ac:picMkLst>
        </pc:picChg>
        <pc:picChg chg="add mod modCrop">
          <ac:chgData name="Engevik, Torstein" userId="d446f7ed-e1cc-417c-bb7c-02c5afb1a0ef" providerId="ADAL" clId="{AFD9CE4E-47E7-4D7D-979B-0F657754A83D}" dt="2025-02-28T10:51:11.091" v="106" actId="1038"/>
          <ac:picMkLst>
            <pc:docMk/>
            <pc:sldMk cId="3913785441" sldId="267"/>
            <ac:picMk id="30" creationId="{21CD8ED0-A064-CF83-3EE4-F58DA9C6B48F}"/>
          </ac:picMkLst>
        </pc:picChg>
        <pc:picChg chg="add mod">
          <ac:chgData name="Engevik, Torstein" userId="d446f7ed-e1cc-417c-bb7c-02c5afb1a0ef" providerId="ADAL" clId="{AFD9CE4E-47E7-4D7D-979B-0F657754A83D}" dt="2025-02-28T10:50:47.905" v="103" actId="164"/>
          <ac:picMkLst>
            <pc:docMk/>
            <pc:sldMk cId="3913785441" sldId="267"/>
            <ac:picMk id="34" creationId="{0E3B5C34-CFC3-F45D-EBC6-4A1D665F47F9}"/>
          </ac:picMkLst>
        </pc:picChg>
        <pc:picChg chg="add del mod">
          <ac:chgData name="Engevik, Torstein" userId="d446f7ed-e1cc-417c-bb7c-02c5afb1a0ef" providerId="ADAL" clId="{AFD9CE4E-47E7-4D7D-979B-0F657754A83D}" dt="2025-02-28T11:01:01.835" v="317" actId="478"/>
          <ac:picMkLst>
            <pc:docMk/>
            <pc:sldMk cId="3913785441" sldId="267"/>
            <ac:picMk id="41" creationId="{04DD20AD-E3A6-DACB-3AD5-B829DC6137BB}"/>
          </ac:picMkLst>
        </pc:picChg>
        <pc:picChg chg="mod">
          <ac:chgData name="Engevik, Torstein" userId="d446f7ed-e1cc-417c-bb7c-02c5afb1a0ef" providerId="ADAL" clId="{AFD9CE4E-47E7-4D7D-979B-0F657754A83D}" dt="2025-02-28T11:28:03.154" v="578"/>
          <ac:picMkLst>
            <pc:docMk/>
            <pc:sldMk cId="3913785441" sldId="267"/>
            <ac:picMk id="117" creationId="{8A71DBE5-CCED-9DCF-2363-94D90A94B3E4}"/>
          </ac:picMkLst>
        </pc:picChg>
        <pc:picChg chg="add del mod">
          <ac:chgData name="Engevik, Torstein" userId="d446f7ed-e1cc-417c-bb7c-02c5afb1a0ef" providerId="ADAL" clId="{AFD9CE4E-47E7-4D7D-979B-0F657754A83D}" dt="2025-02-28T11:23:51.997" v="546" actId="478"/>
          <ac:picMkLst>
            <pc:docMk/>
            <pc:sldMk cId="3913785441" sldId="267"/>
            <ac:picMk id="1026" creationId="{6F4A4CF0-B476-849F-6A16-12BDBBA7B845}"/>
          </ac:picMkLst>
        </pc:picChg>
        <pc:picChg chg="add mod">
          <ac:chgData name="Engevik, Torstein" userId="d446f7ed-e1cc-417c-bb7c-02c5afb1a0ef" providerId="ADAL" clId="{AFD9CE4E-47E7-4D7D-979B-0F657754A83D}" dt="2025-02-28T11:26:33.341" v="575"/>
          <ac:picMkLst>
            <pc:docMk/>
            <pc:sldMk cId="3913785441" sldId="267"/>
            <ac:picMk id="1028" creationId="{BC671927-3021-4996-5EB7-138BCD9EF960}"/>
          </ac:picMkLst>
        </pc:picChg>
        <pc:cxnChg chg="mod">
          <ac:chgData name="Engevik, Torstein" userId="d446f7ed-e1cc-417c-bb7c-02c5afb1a0ef" providerId="ADAL" clId="{AFD9CE4E-47E7-4D7D-979B-0F657754A83D}" dt="2025-02-28T11:11:28.769" v="400" actId="1076"/>
          <ac:cxnSpMkLst>
            <pc:docMk/>
            <pc:sldMk cId="3913785441" sldId="267"/>
            <ac:cxnSpMk id="8" creationId="{DBF0E5B5-725B-FAA0-7974-36A83227F8B0}"/>
          </ac:cxnSpMkLst>
        </pc:cxnChg>
        <pc:cxnChg chg="mod">
          <ac:chgData name="Engevik, Torstein" userId="d446f7ed-e1cc-417c-bb7c-02c5afb1a0ef" providerId="ADAL" clId="{AFD9CE4E-47E7-4D7D-979B-0F657754A83D}" dt="2025-02-28T11:13:09.279" v="408" actId="1076"/>
          <ac:cxnSpMkLst>
            <pc:docMk/>
            <pc:sldMk cId="3913785441" sldId="267"/>
            <ac:cxnSpMk id="11" creationId="{9ECE0755-33DB-D3FD-3816-4F2225B3CFE6}"/>
          </ac:cxnSpMkLst>
        </pc:cxnChg>
        <pc:cxnChg chg="mod">
          <ac:chgData name="Engevik, Torstein" userId="d446f7ed-e1cc-417c-bb7c-02c5afb1a0ef" providerId="ADAL" clId="{AFD9CE4E-47E7-4D7D-979B-0F657754A83D}" dt="2025-02-28T11:16:25.622" v="432" actId="1036"/>
          <ac:cxnSpMkLst>
            <pc:docMk/>
            <pc:sldMk cId="3913785441" sldId="267"/>
            <ac:cxnSpMk id="12" creationId="{0C29B5B2-7C2B-B03A-5C4E-E237DB3B23FA}"/>
          </ac:cxnSpMkLst>
        </pc:cxnChg>
        <pc:cxnChg chg="mod ord">
          <ac:chgData name="Engevik, Torstein" userId="d446f7ed-e1cc-417c-bb7c-02c5afb1a0ef" providerId="ADAL" clId="{AFD9CE4E-47E7-4D7D-979B-0F657754A83D}" dt="2025-02-28T11:29:46.396" v="581" actId="167"/>
          <ac:cxnSpMkLst>
            <pc:docMk/>
            <pc:sldMk cId="3913785441" sldId="267"/>
            <ac:cxnSpMk id="22" creationId="{F52117A5-FEFB-9E9B-DFC1-DE0E66E73F34}"/>
          </ac:cxnSpMkLst>
        </pc:cxnChg>
        <pc:cxnChg chg="add mod">
          <ac:chgData name="Engevik, Torstein" userId="d446f7ed-e1cc-417c-bb7c-02c5afb1a0ef" providerId="ADAL" clId="{AFD9CE4E-47E7-4D7D-979B-0F657754A83D}" dt="2025-02-28T11:24:39.227" v="565" actId="1035"/>
          <ac:cxnSpMkLst>
            <pc:docMk/>
            <pc:sldMk cId="3913785441" sldId="267"/>
            <ac:cxnSpMk id="45" creationId="{58C07E5A-2D8F-258B-29ED-5F9E1D518B62}"/>
          </ac:cxnSpMkLst>
        </pc:cxnChg>
        <pc:cxnChg chg="add mod">
          <ac:chgData name="Engevik, Torstein" userId="d446f7ed-e1cc-417c-bb7c-02c5afb1a0ef" providerId="ADAL" clId="{AFD9CE4E-47E7-4D7D-979B-0F657754A83D}" dt="2025-02-28T11:24:39.227" v="565" actId="1035"/>
          <ac:cxnSpMkLst>
            <pc:docMk/>
            <pc:sldMk cId="3913785441" sldId="267"/>
            <ac:cxnSpMk id="56" creationId="{D637A3AE-FA77-F8E1-97CD-A319C0761E32}"/>
          </ac:cxnSpMkLst>
        </pc:cxnChg>
        <pc:cxnChg chg="add mod ord">
          <ac:chgData name="Engevik, Torstein" userId="d446f7ed-e1cc-417c-bb7c-02c5afb1a0ef" providerId="ADAL" clId="{AFD9CE4E-47E7-4D7D-979B-0F657754A83D}" dt="2025-02-28T11:15:48.062" v="423" actId="167"/>
          <ac:cxnSpMkLst>
            <pc:docMk/>
            <pc:sldMk cId="3913785441" sldId="267"/>
            <ac:cxnSpMk id="78" creationId="{807F169C-CF31-DD41-7EB7-15C653046FD5}"/>
          </ac:cxnSpMkLst>
        </pc:cxnChg>
        <pc:cxnChg chg="add mod">
          <ac:chgData name="Engevik, Torstein" userId="d446f7ed-e1cc-417c-bb7c-02c5afb1a0ef" providerId="ADAL" clId="{AFD9CE4E-47E7-4D7D-979B-0F657754A83D}" dt="2025-02-28T11:26:05.516" v="574" actId="732"/>
          <ac:cxnSpMkLst>
            <pc:docMk/>
            <pc:sldMk cId="3913785441" sldId="267"/>
            <ac:cxnSpMk id="92" creationId="{00B8C933-9D3B-45ED-7A6E-BDD303174923}"/>
          </ac:cxnSpMkLst>
        </pc:cxnChg>
        <pc:cxnChg chg="del mod">
          <ac:chgData name="Engevik, Torstein" userId="d446f7ed-e1cc-417c-bb7c-02c5afb1a0ef" providerId="ADAL" clId="{AFD9CE4E-47E7-4D7D-979B-0F657754A83D}" dt="2025-02-28T11:06:20.371" v="359" actId="478"/>
          <ac:cxnSpMkLst>
            <pc:docMk/>
            <pc:sldMk cId="3913785441" sldId="267"/>
            <ac:cxnSpMk id="142" creationId="{F68FFC99-3B90-C537-87D8-9A833BE57ECE}"/>
          </ac:cxnSpMkLst>
        </pc:cxnChg>
        <pc:cxnChg chg="mod">
          <ac:chgData name="Engevik, Torstein" userId="d446f7ed-e1cc-417c-bb7c-02c5afb1a0ef" providerId="ADAL" clId="{AFD9CE4E-47E7-4D7D-979B-0F657754A83D}" dt="2025-02-28T11:04:18.141" v="337" actId="692"/>
          <ac:cxnSpMkLst>
            <pc:docMk/>
            <pc:sldMk cId="3913785441" sldId="267"/>
            <ac:cxnSpMk id="179" creationId="{FAA937C6-2EC8-7852-7C17-CE9045F7539A}"/>
          </ac:cxnSpMkLst>
        </pc:cxnChg>
        <pc:cxnChg chg="mod">
          <ac:chgData name="Engevik, Torstein" userId="d446f7ed-e1cc-417c-bb7c-02c5afb1a0ef" providerId="ADAL" clId="{AFD9CE4E-47E7-4D7D-979B-0F657754A83D}" dt="2025-02-28T11:04:18.141" v="337" actId="692"/>
          <ac:cxnSpMkLst>
            <pc:docMk/>
            <pc:sldMk cId="3913785441" sldId="267"/>
            <ac:cxnSpMk id="182" creationId="{4C2CDA77-0A4E-00A2-D7EC-48658194653B}"/>
          </ac:cxnSpMkLst>
        </pc:cxnChg>
        <pc:cxnChg chg="mod">
          <ac:chgData name="Engevik, Torstein" userId="d446f7ed-e1cc-417c-bb7c-02c5afb1a0ef" providerId="ADAL" clId="{AFD9CE4E-47E7-4D7D-979B-0F657754A83D}" dt="2025-02-28T11:04:18.141" v="337" actId="692"/>
          <ac:cxnSpMkLst>
            <pc:docMk/>
            <pc:sldMk cId="3913785441" sldId="267"/>
            <ac:cxnSpMk id="183" creationId="{2E782BEF-3127-CAA0-3DAC-1A74D1603698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098" cy="462721"/>
          </a:xfrm>
          <a:prstGeom prst="rect">
            <a:avLst/>
          </a:prstGeom>
        </p:spPr>
        <p:txBody>
          <a:bodyPr vert="horz" lIns="86987" tIns="43493" rIns="86987" bIns="43493" rtlCol="0"/>
          <a:lstStyle>
            <a:lvl1pPr algn="l">
              <a:defRPr sz="11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414" y="0"/>
            <a:ext cx="2972098" cy="462721"/>
          </a:xfrm>
          <a:prstGeom prst="rect">
            <a:avLst/>
          </a:prstGeom>
        </p:spPr>
        <p:txBody>
          <a:bodyPr vert="horz" lIns="86987" tIns="43493" rIns="86987" bIns="43493" rtlCol="0"/>
          <a:lstStyle>
            <a:lvl1pPr algn="r">
              <a:defRPr sz="1100"/>
            </a:lvl1pPr>
          </a:lstStyle>
          <a:p>
            <a:fld id="{C09E6B9D-9484-49D1-8E66-585239659F97}" type="datetimeFigureOut">
              <a:rPr lang="nb-NO" smtClean="0"/>
              <a:t>28.02.2025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8813" y="1154113"/>
            <a:ext cx="55403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6987" tIns="43493" rIns="86987" bIns="43493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098" y="4445473"/>
            <a:ext cx="5485805" cy="3636093"/>
          </a:xfrm>
          <a:prstGeom prst="rect">
            <a:avLst/>
          </a:prstGeom>
        </p:spPr>
        <p:txBody>
          <a:bodyPr vert="horz" lIns="86987" tIns="43493" rIns="86987" bIns="4349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3355"/>
            <a:ext cx="2972098" cy="462720"/>
          </a:xfrm>
          <a:prstGeom prst="rect">
            <a:avLst/>
          </a:prstGeom>
        </p:spPr>
        <p:txBody>
          <a:bodyPr vert="horz" lIns="86987" tIns="43493" rIns="86987" bIns="43493" rtlCol="0" anchor="b"/>
          <a:lstStyle>
            <a:lvl1pPr algn="l">
              <a:defRPr sz="11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414" y="8773355"/>
            <a:ext cx="2972098" cy="462720"/>
          </a:xfrm>
          <a:prstGeom prst="rect">
            <a:avLst/>
          </a:prstGeom>
        </p:spPr>
        <p:txBody>
          <a:bodyPr vert="horz" lIns="86987" tIns="43493" rIns="86987" bIns="43493" rtlCol="0" anchor="b"/>
          <a:lstStyle>
            <a:lvl1pPr algn="r">
              <a:defRPr sz="1100"/>
            </a:lvl1pPr>
          </a:lstStyle>
          <a:p>
            <a:fld id="{90C03191-5B84-4499-9FEA-84A415FF74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17406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C03191-5B84-4499-9FEA-84A415FF74D1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488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C14C-A143-42F5-B247-D0E800131009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5AFD7B2-D874-AF87-77F5-62FD1FDB554D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947537" y="6560820"/>
            <a:ext cx="322263" cy="1066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nb-NO" sz="700">
                <a:solidFill>
                  <a:srgbClr val="0031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hyperlink" Target="https://akergwc.com/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3.gif"/><Relationship Id="rId12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loias.no/" TargetMode="External"/><Relationship Id="rId11" Type="http://schemas.openxmlformats.org/officeDocument/2006/relationships/image" Target="../media/image6.png"/><Relationship Id="rId5" Type="http://schemas.openxmlformats.org/officeDocument/2006/relationships/image" Target="../media/image2.png"/><Relationship Id="rId10" Type="http://schemas.openxmlformats.org/officeDocument/2006/relationships/hyperlink" Target="https://www.loias.no/tillitsvalgte-og-fagforeninger-pr-lokasjon/" TargetMode="External"/><Relationship Id="rId4" Type="http://schemas.microsoft.com/office/2007/relationships/hdphoto" Target="../media/hdphoto1.wdp"/><Relationship Id="rId9" Type="http://schemas.openxmlformats.org/officeDocument/2006/relationships/image" Target="../media/image5.png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F52117A5-FEFB-9E9B-DFC1-DE0E66E73F34}"/>
              </a:ext>
            </a:extLst>
          </p:cNvPr>
          <p:cNvCxnSpPr>
            <a:cxnSpLocks/>
          </p:cNvCxnSpPr>
          <p:nvPr/>
        </p:nvCxnSpPr>
        <p:spPr>
          <a:xfrm rot="16200000" flipV="1">
            <a:off x="6210169" y="-649463"/>
            <a:ext cx="453497" cy="3574221"/>
          </a:xfrm>
          <a:prstGeom prst="bentConnector2">
            <a:avLst/>
          </a:prstGeom>
          <a:ln w="19050">
            <a:solidFill>
              <a:schemeClr val="tx1"/>
            </a:solidFill>
            <a:prstDash val="dash"/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807F169C-CF31-DD41-7EB7-15C653046FD5}"/>
              </a:ext>
            </a:extLst>
          </p:cNvPr>
          <p:cNvCxnSpPr>
            <a:cxnSpLocks/>
            <a:endCxn id="4" idx="1"/>
          </p:cNvCxnSpPr>
          <p:nvPr/>
        </p:nvCxnSpPr>
        <p:spPr>
          <a:xfrm>
            <a:off x="1241196" y="1443545"/>
            <a:ext cx="1850482" cy="6305"/>
          </a:xfrm>
          <a:prstGeom prst="line">
            <a:avLst/>
          </a:prstGeom>
          <a:ln w="19050">
            <a:solidFill>
              <a:schemeClr val="tx1"/>
            </a:solidFill>
            <a:prstDash val="solid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BF0E5B5-725B-FAA0-7974-36A83227F8B0}"/>
              </a:ext>
            </a:extLst>
          </p:cNvPr>
          <p:cNvCxnSpPr/>
          <p:nvPr/>
        </p:nvCxnSpPr>
        <p:spPr>
          <a:xfrm flipH="1">
            <a:off x="1884049" y="1652377"/>
            <a:ext cx="463" cy="361379"/>
          </a:xfrm>
          <a:prstGeom prst="line">
            <a:avLst/>
          </a:prstGeom>
          <a:ln w="19050">
            <a:solidFill>
              <a:schemeClr val="tx1"/>
            </a:solidFill>
            <a:prstDash val="dash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3C9EEFD-0221-4361-C21A-5E845E3DC8CB}"/>
              </a:ext>
            </a:extLst>
          </p:cNvPr>
          <p:cNvSpPr/>
          <p:nvPr/>
        </p:nvSpPr>
        <p:spPr>
          <a:xfrm>
            <a:off x="335302" y="4841867"/>
            <a:ext cx="11521396" cy="946448"/>
          </a:xfrm>
          <a:prstGeom prst="roundRect">
            <a:avLst/>
          </a:prstGeom>
          <a:solidFill>
            <a:schemeClr val="bg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600" dirty="0">
                <a:solidFill>
                  <a:schemeClr val="tx2">
                    <a:lumMod val="75000"/>
                  </a:schemeClr>
                </a:solidFill>
              </a:rPr>
              <a:t>Power </a:t>
            </a:r>
            <a:r>
              <a:rPr lang="nb-NO" sz="1200" dirty="0">
                <a:solidFill>
                  <a:schemeClr val="tx2">
                    <a:lumMod val="75000"/>
                  </a:schemeClr>
                </a:solidFill>
              </a:rPr>
              <a:t>(POW)</a:t>
            </a:r>
          </a:p>
          <a:p>
            <a:r>
              <a:rPr lang="nb-NO" sz="1000" b="1" dirty="0">
                <a:solidFill>
                  <a:schemeClr val="tx2">
                    <a:lumMod val="75000"/>
                  </a:schemeClr>
                </a:solidFill>
              </a:rPr>
              <a:t>Tranby, </a:t>
            </a:r>
          </a:p>
          <a:p>
            <a:r>
              <a:rPr lang="nb-NO" sz="1000" b="1" dirty="0" err="1">
                <a:solidFill>
                  <a:schemeClr val="tx2">
                    <a:lumMod val="75000"/>
                  </a:schemeClr>
                </a:solidFill>
              </a:rPr>
              <a:t>Hydropower</a:t>
            </a:r>
            <a:r>
              <a:rPr lang="nb-NO" sz="1000" b="1" dirty="0">
                <a:solidFill>
                  <a:schemeClr val="tx2">
                    <a:lumMod val="75000"/>
                  </a:schemeClr>
                </a:solidFill>
              </a:rPr>
              <a:t>, Benestad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C29B5B2-7C2B-B03A-5C4E-E237DB3B23FA}"/>
              </a:ext>
            </a:extLst>
          </p:cNvPr>
          <p:cNvCxnSpPr>
            <a:cxnSpLocks/>
            <a:stCxn id="10" idx="1"/>
            <a:endCxn id="4" idx="3"/>
          </p:cNvCxnSpPr>
          <p:nvPr/>
        </p:nvCxnSpPr>
        <p:spPr>
          <a:xfrm flipH="1" flipV="1">
            <a:off x="4649807" y="1449850"/>
            <a:ext cx="1253281" cy="2241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32AC3F7D-8811-07AC-24A2-D6F5CAAE1784}"/>
              </a:ext>
            </a:extLst>
          </p:cNvPr>
          <p:cNvSpPr/>
          <p:nvPr/>
        </p:nvSpPr>
        <p:spPr>
          <a:xfrm>
            <a:off x="382203" y="2635850"/>
            <a:ext cx="11507160" cy="970539"/>
          </a:xfrm>
          <a:prstGeom prst="roundRect">
            <a:avLst/>
          </a:prstGeom>
          <a:solidFill>
            <a:schemeClr val="bg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600" dirty="0">
                <a:solidFill>
                  <a:schemeClr val="tx2">
                    <a:lumMod val="75000"/>
                  </a:schemeClr>
                </a:solidFill>
              </a:rPr>
              <a:t>TOP </a:t>
            </a:r>
            <a:r>
              <a:rPr lang="nb-NO" sz="1100" dirty="0">
                <a:solidFill>
                  <a:schemeClr val="tx2">
                    <a:lumMod val="75000"/>
                  </a:schemeClr>
                </a:solidFill>
              </a:rPr>
              <a:t>(New </a:t>
            </a:r>
            <a:r>
              <a:rPr lang="nb-NO" sz="1100" dirty="0" err="1">
                <a:solidFill>
                  <a:schemeClr val="tx2">
                    <a:lumMod val="75000"/>
                  </a:schemeClr>
                </a:solidFill>
              </a:rPr>
              <a:t>Build</a:t>
            </a:r>
            <a:r>
              <a:rPr lang="nb-NO" sz="1100" dirty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  <a:p>
            <a:r>
              <a:rPr lang="nb-NO" sz="1000" b="1" dirty="0">
                <a:solidFill>
                  <a:schemeClr val="tx2">
                    <a:lumMod val="75000"/>
                  </a:schemeClr>
                </a:solidFill>
              </a:rPr>
              <a:t>Verdal + Stord +</a:t>
            </a:r>
          </a:p>
          <a:p>
            <a:r>
              <a:rPr lang="nb-NO" sz="1000" b="1" dirty="0">
                <a:solidFill>
                  <a:schemeClr val="tx2">
                    <a:lumMod val="75000"/>
                  </a:schemeClr>
                </a:solidFill>
              </a:rPr>
              <a:t>Egersund/SSJ + Fornebu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096202F9-A11B-8116-FF58-ED346CF00721}"/>
              </a:ext>
            </a:extLst>
          </p:cNvPr>
          <p:cNvSpPr/>
          <p:nvPr/>
        </p:nvSpPr>
        <p:spPr>
          <a:xfrm>
            <a:off x="382203" y="3752156"/>
            <a:ext cx="11507161" cy="1007621"/>
          </a:xfrm>
          <a:prstGeom prst="roundRect">
            <a:avLst/>
          </a:prstGeom>
          <a:solidFill>
            <a:schemeClr val="bg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600" dirty="0">
                <a:solidFill>
                  <a:schemeClr val="tx2">
                    <a:lumMod val="75000"/>
                  </a:schemeClr>
                </a:solidFill>
              </a:rPr>
              <a:t>LCP </a:t>
            </a:r>
            <a:r>
              <a:rPr lang="nb-NO" sz="1100" dirty="0">
                <a:solidFill>
                  <a:schemeClr val="tx2">
                    <a:lumMod val="75000"/>
                  </a:schemeClr>
                </a:solidFill>
              </a:rPr>
              <a:t>(Life </a:t>
            </a:r>
            <a:r>
              <a:rPr lang="nb-NO" sz="1100" dirty="0" err="1">
                <a:solidFill>
                  <a:schemeClr val="tx2">
                    <a:lumMod val="75000"/>
                  </a:schemeClr>
                </a:solidFill>
              </a:rPr>
              <a:t>Cycle</a:t>
            </a:r>
            <a:r>
              <a:rPr lang="nb-NO" sz="1100" dirty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  <a:p>
            <a:r>
              <a:rPr lang="nb-NO" sz="1000" b="1" dirty="0">
                <a:solidFill>
                  <a:schemeClr val="tx2">
                    <a:lumMod val="75000"/>
                  </a:schemeClr>
                </a:solidFill>
              </a:rPr>
              <a:t>Trondheim, SSJ, Kristiansund </a:t>
            </a:r>
          </a:p>
          <a:p>
            <a:r>
              <a:rPr lang="nb-NO" sz="1000" b="1" dirty="0">
                <a:solidFill>
                  <a:schemeClr val="tx2">
                    <a:lumMod val="75000"/>
                  </a:schemeClr>
                </a:solidFill>
              </a:rPr>
              <a:t>Bergen, Stavanger 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B51F9F85-9315-1A26-D762-6958734BBE2A}"/>
              </a:ext>
            </a:extLst>
          </p:cNvPr>
          <p:cNvSpPr/>
          <p:nvPr/>
        </p:nvSpPr>
        <p:spPr>
          <a:xfrm>
            <a:off x="367967" y="5888489"/>
            <a:ext cx="11521396" cy="572484"/>
          </a:xfrm>
          <a:prstGeom prst="roundRect">
            <a:avLst/>
          </a:prstGeom>
          <a:solidFill>
            <a:schemeClr val="bg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600" dirty="0">
                <a:solidFill>
                  <a:schemeClr val="tx2">
                    <a:lumMod val="75000"/>
                  </a:schemeClr>
                </a:solidFill>
              </a:rPr>
              <a:t>ECR </a:t>
            </a:r>
            <a:r>
              <a:rPr lang="nb-NO" sz="1200" dirty="0">
                <a:solidFill>
                  <a:schemeClr val="tx2">
                    <a:lumMod val="75000"/>
                  </a:schemeClr>
                </a:solidFill>
              </a:rPr>
              <a:t>(New Energies)</a:t>
            </a:r>
          </a:p>
          <a:p>
            <a:r>
              <a:rPr lang="nb-NO" sz="1000" b="1" dirty="0">
                <a:solidFill>
                  <a:schemeClr val="tx2">
                    <a:lumMod val="75000"/>
                  </a:schemeClr>
                </a:solidFill>
              </a:rPr>
              <a:t>Fornebu, Kristiansand, Forus, (London, Mumbai)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1FB00-6736-2E8F-E67C-CFC14876AA05}"/>
              </a:ext>
            </a:extLst>
          </p:cNvPr>
          <p:cNvSpPr txBox="1"/>
          <p:nvPr/>
        </p:nvSpPr>
        <p:spPr>
          <a:xfrm>
            <a:off x="2469820" y="34566"/>
            <a:ext cx="41092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b="1" dirty="0"/>
              <a:t>Fagforenings struktur LO i Aker Solutions 2025</a:t>
            </a:r>
            <a:endParaRPr lang="nb-NO" sz="1600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E09E0C-2D84-0F63-39BB-2730F4421018}"/>
              </a:ext>
            </a:extLst>
          </p:cNvPr>
          <p:cNvSpPr txBox="1"/>
          <p:nvPr/>
        </p:nvSpPr>
        <p:spPr>
          <a:xfrm>
            <a:off x="438659" y="1934831"/>
            <a:ext cx="912326" cy="469359"/>
          </a:xfrm>
          <a:prstGeom prst="rect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nb-NO" sz="1200" b="1" dirty="0"/>
              <a:t>KHVO</a:t>
            </a:r>
            <a:r>
              <a:rPr lang="nb-NO" sz="1400" dirty="0"/>
              <a:t> </a:t>
            </a:r>
          </a:p>
          <a:p>
            <a:r>
              <a:rPr lang="nb-NO" sz="1000" dirty="0"/>
              <a:t>Konsern HVO</a:t>
            </a: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02696AEC-84EF-679A-7DFC-FFF617D06AAF}"/>
              </a:ext>
            </a:extLst>
          </p:cNvPr>
          <p:cNvCxnSpPr>
            <a:cxnSpLocks/>
            <a:stCxn id="52" idx="1"/>
          </p:cNvCxnSpPr>
          <p:nvPr/>
        </p:nvCxnSpPr>
        <p:spPr>
          <a:xfrm flipH="1" flipV="1">
            <a:off x="2170215" y="3092838"/>
            <a:ext cx="7776866" cy="36481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7657B7AC-80B0-F9DC-0A4B-2FEA4F297F5D}"/>
              </a:ext>
            </a:extLst>
          </p:cNvPr>
          <p:cNvCxnSpPr>
            <a:cxnSpLocks/>
          </p:cNvCxnSpPr>
          <p:nvPr/>
        </p:nvCxnSpPr>
        <p:spPr>
          <a:xfrm flipH="1">
            <a:off x="2170215" y="4245636"/>
            <a:ext cx="8146806" cy="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EF78CB71-C446-66C5-CACA-56667AA5ACD1}"/>
              </a:ext>
            </a:extLst>
          </p:cNvPr>
          <p:cNvCxnSpPr>
            <a:cxnSpLocks/>
          </p:cNvCxnSpPr>
          <p:nvPr/>
        </p:nvCxnSpPr>
        <p:spPr>
          <a:xfrm flipH="1">
            <a:off x="2170215" y="5306729"/>
            <a:ext cx="3854060" cy="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AF851B1C-5F4F-F034-C28E-B1518E158210}"/>
              </a:ext>
            </a:extLst>
          </p:cNvPr>
          <p:cNvCxnSpPr>
            <a:cxnSpLocks/>
          </p:cNvCxnSpPr>
          <p:nvPr/>
        </p:nvCxnSpPr>
        <p:spPr>
          <a:xfrm flipH="1">
            <a:off x="2168739" y="6089262"/>
            <a:ext cx="3864332" cy="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1D663DFB-EDD8-2CB2-D028-8CF72733762F}"/>
              </a:ext>
            </a:extLst>
          </p:cNvPr>
          <p:cNvSpPr txBox="1"/>
          <p:nvPr/>
        </p:nvSpPr>
        <p:spPr>
          <a:xfrm>
            <a:off x="3091678" y="1211323"/>
            <a:ext cx="1558129" cy="477054"/>
          </a:xfrm>
          <a:prstGeom prst="rect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nb-NO" sz="1400" b="1" dirty="0"/>
              <a:t>KTV </a:t>
            </a:r>
            <a:r>
              <a:rPr lang="nb-NO" sz="1200" dirty="0"/>
              <a:t>A. Rødby</a:t>
            </a:r>
            <a:endParaRPr lang="nb-NO" sz="1400" dirty="0"/>
          </a:p>
          <a:p>
            <a:r>
              <a:rPr lang="nb-NO" sz="1100" dirty="0">
                <a:cs typeface="Calibri"/>
              </a:rPr>
              <a:t>Konserntillitsvalgt 100%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A9B751A-9AEF-57F7-ABE2-F1B32AED23E7}"/>
              </a:ext>
            </a:extLst>
          </p:cNvPr>
          <p:cNvSpPr txBox="1"/>
          <p:nvPr/>
        </p:nvSpPr>
        <p:spPr>
          <a:xfrm>
            <a:off x="5903088" y="1213564"/>
            <a:ext cx="1558129" cy="477054"/>
          </a:xfrm>
          <a:prstGeom prst="rect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nb-NO" sz="1400" b="1" dirty="0"/>
              <a:t>NKTV </a:t>
            </a:r>
            <a:r>
              <a:rPr lang="nb-NO" sz="1200" dirty="0"/>
              <a:t>T. Engevik</a:t>
            </a:r>
            <a:endParaRPr lang="nb-NO" sz="1400" dirty="0"/>
          </a:p>
          <a:p>
            <a:r>
              <a:rPr lang="nb-NO" sz="1100" dirty="0">
                <a:cs typeface="Calibri"/>
              </a:rPr>
              <a:t>Nestleder 50%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C32E354-122B-B02A-4F55-B88C6B03B1B3}"/>
              </a:ext>
            </a:extLst>
          </p:cNvPr>
          <p:cNvSpPr txBox="1"/>
          <p:nvPr/>
        </p:nvSpPr>
        <p:spPr>
          <a:xfrm>
            <a:off x="9947081" y="2883097"/>
            <a:ext cx="1598609" cy="492443"/>
          </a:xfrm>
          <a:prstGeom prst="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b-NO" sz="1600" dirty="0" err="1"/>
              <a:t>El&amp;It</a:t>
            </a:r>
            <a:r>
              <a:rPr lang="nb-NO" sz="1600" dirty="0"/>
              <a:t> </a:t>
            </a:r>
          </a:p>
          <a:p>
            <a:r>
              <a:rPr lang="nb-NO" sz="1000" dirty="0"/>
              <a:t>Stord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5C639814-D7DA-DDF0-3A65-ADFA4D9951AD}"/>
              </a:ext>
            </a:extLst>
          </p:cNvPr>
          <p:cNvSpPr txBox="1"/>
          <p:nvPr/>
        </p:nvSpPr>
        <p:spPr>
          <a:xfrm>
            <a:off x="3091678" y="3931490"/>
            <a:ext cx="1670599" cy="615553"/>
          </a:xfrm>
          <a:prstGeom prst="rect">
            <a:avLst/>
          </a:prstGeom>
          <a:solidFill>
            <a:srgbClr val="C0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b-NO" sz="1400" dirty="0"/>
              <a:t>FF </a:t>
            </a:r>
            <a:r>
              <a:rPr lang="nb-NO" sz="1000" dirty="0"/>
              <a:t>Stavanger, </a:t>
            </a:r>
            <a:r>
              <a:rPr lang="nb-NO" sz="1000" dirty="0" err="1"/>
              <a:t>Bgo</a:t>
            </a:r>
            <a:r>
              <a:rPr lang="nb-NO" sz="1000" dirty="0"/>
              <a:t>, Tro, </a:t>
            </a:r>
            <a:r>
              <a:rPr lang="nb-NO" sz="1000" dirty="0" err="1"/>
              <a:t>Ksu</a:t>
            </a:r>
            <a:endParaRPr lang="nb-NO" sz="1000" dirty="0"/>
          </a:p>
          <a:p>
            <a:pPr algn="ctr"/>
            <a:r>
              <a:rPr lang="nb-NO" sz="1000" dirty="0"/>
              <a:t>        Offshore, Landanlegg        (reisegruppen)</a:t>
            </a:r>
          </a:p>
        </p:txBody>
      </p:sp>
      <p:grpSp>
        <p:nvGrpSpPr>
          <p:cNvPr id="97" name="Group 96">
            <a:extLst>
              <a:ext uri="{FF2B5EF4-FFF2-40B4-BE49-F238E27FC236}">
                <a16:creationId xmlns:a16="http://schemas.microsoft.com/office/drawing/2014/main" id="{07330007-2E3A-B246-5EF9-CBE94397FC1D}"/>
              </a:ext>
            </a:extLst>
          </p:cNvPr>
          <p:cNvGrpSpPr/>
          <p:nvPr/>
        </p:nvGrpSpPr>
        <p:grpSpPr>
          <a:xfrm>
            <a:off x="3091215" y="4904810"/>
            <a:ext cx="1682830" cy="780797"/>
            <a:chOff x="3091216" y="4740687"/>
            <a:chExt cx="1558591" cy="780797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665D496A-39C4-D2F6-930F-F837E4FE29EA}"/>
                </a:ext>
              </a:extLst>
            </p:cNvPr>
            <p:cNvSpPr txBox="1"/>
            <p:nvPr/>
          </p:nvSpPr>
          <p:spPr>
            <a:xfrm>
              <a:off x="3091216" y="4740687"/>
              <a:ext cx="1558129" cy="461665"/>
            </a:xfrm>
            <a:prstGeom prst="rect">
              <a:avLst/>
            </a:prstGeom>
            <a:solidFill>
              <a:srgbClr val="C00000"/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nb-NO" sz="1400" dirty="0"/>
                <a:t>F</a:t>
              </a:r>
              <a:r>
                <a:rPr lang="nb-NO" sz="1200" dirty="0"/>
                <a:t>ellesforbundet </a:t>
              </a:r>
              <a:r>
                <a:rPr lang="nb-NO" sz="1000" dirty="0"/>
                <a:t>Tranby</a:t>
              </a:r>
            </a:p>
            <a:p>
              <a:r>
                <a:rPr lang="nb-NO" sz="1000" dirty="0"/>
                <a:t>Inkl. tidl. </a:t>
              </a:r>
              <a:r>
                <a:rPr lang="nb-NO" sz="1000" dirty="0" err="1"/>
                <a:t>Rainpower</a:t>
              </a:r>
              <a:endParaRPr lang="nb-NO" sz="900" dirty="0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720016DB-7BAA-1B0A-3D00-C653067E468C}"/>
                </a:ext>
              </a:extLst>
            </p:cNvPr>
            <p:cNvSpPr txBox="1"/>
            <p:nvPr/>
          </p:nvSpPr>
          <p:spPr>
            <a:xfrm>
              <a:off x="3091678" y="5213707"/>
              <a:ext cx="1558129" cy="307777"/>
            </a:xfrm>
            <a:prstGeom prst="rect">
              <a:avLst/>
            </a:prstGeom>
            <a:solidFill>
              <a:srgbClr val="C00000"/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nb-NO" sz="1400" dirty="0"/>
                <a:t>FF </a:t>
              </a:r>
              <a:r>
                <a:rPr lang="nb-NO" sz="1000" dirty="0"/>
                <a:t>Benestad</a:t>
              </a:r>
              <a:endParaRPr lang="nb-NO" sz="900" dirty="0"/>
            </a:p>
          </p:txBody>
        </p: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15E48CF4-A14B-5BA0-58D8-D4B6F858B742}"/>
              </a:ext>
            </a:extLst>
          </p:cNvPr>
          <p:cNvGrpSpPr/>
          <p:nvPr/>
        </p:nvGrpSpPr>
        <p:grpSpPr>
          <a:xfrm>
            <a:off x="3091678" y="2696210"/>
            <a:ext cx="1682863" cy="841715"/>
            <a:chOff x="3091678" y="2560368"/>
            <a:chExt cx="1558585" cy="841715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1F12DA34-BC70-156D-1C68-1546348B2B64}"/>
                </a:ext>
              </a:extLst>
            </p:cNvPr>
            <p:cNvSpPr txBox="1"/>
            <p:nvPr/>
          </p:nvSpPr>
          <p:spPr>
            <a:xfrm>
              <a:off x="3092134" y="2560368"/>
              <a:ext cx="1558129" cy="307777"/>
            </a:xfrm>
            <a:prstGeom prst="rect">
              <a:avLst/>
            </a:prstGeom>
            <a:solidFill>
              <a:srgbClr val="C00000"/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nb-NO" sz="1400" dirty="0"/>
                <a:t>F</a:t>
              </a:r>
              <a:r>
                <a:rPr lang="nb-NO" sz="1200" dirty="0"/>
                <a:t>ellesforbundet</a:t>
              </a:r>
              <a:r>
                <a:rPr lang="nb-NO" sz="1400" dirty="0"/>
                <a:t> </a:t>
              </a:r>
              <a:r>
                <a:rPr lang="nb-NO" sz="900" dirty="0"/>
                <a:t>Stord 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0CAD79CB-EB72-C713-C555-758B809CF215}"/>
                </a:ext>
              </a:extLst>
            </p:cNvPr>
            <p:cNvSpPr txBox="1"/>
            <p:nvPr/>
          </p:nvSpPr>
          <p:spPr>
            <a:xfrm>
              <a:off x="3091678" y="2818329"/>
              <a:ext cx="1558129" cy="307777"/>
            </a:xfrm>
            <a:prstGeom prst="rect">
              <a:avLst/>
            </a:prstGeom>
            <a:solidFill>
              <a:srgbClr val="C00000"/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nb-NO" sz="1400" dirty="0"/>
                <a:t>F</a:t>
              </a:r>
              <a:r>
                <a:rPr lang="nb-NO" sz="1200" dirty="0"/>
                <a:t>ellesforbundet</a:t>
              </a:r>
              <a:r>
                <a:rPr lang="nb-NO" sz="1400" dirty="0"/>
                <a:t> </a:t>
              </a:r>
              <a:r>
                <a:rPr lang="nb-NO" sz="900" dirty="0"/>
                <a:t>Verdal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80ED4A61-9CA5-BCE9-FA29-EBC3D9466CF7}"/>
                </a:ext>
              </a:extLst>
            </p:cNvPr>
            <p:cNvSpPr txBox="1"/>
            <p:nvPr/>
          </p:nvSpPr>
          <p:spPr>
            <a:xfrm>
              <a:off x="3098677" y="3094306"/>
              <a:ext cx="1547227" cy="307777"/>
            </a:xfrm>
            <a:prstGeom prst="rect">
              <a:avLst/>
            </a:prstGeom>
            <a:solidFill>
              <a:srgbClr val="C00000"/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nb-NO" sz="1200" dirty="0"/>
                <a:t>FF</a:t>
              </a:r>
              <a:r>
                <a:rPr lang="nb-NO" sz="1400" dirty="0"/>
                <a:t> </a:t>
              </a:r>
              <a:r>
                <a:rPr lang="nb-NO" sz="1050" dirty="0"/>
                <a:t>Egersund  og  SSJ</a:t>
              </a:r>
              <a:endParaRPr lang="nb-NO" sz="900" dirty="0"/>
            </a:p>
          </p:txBody>
        </p: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A4C494C6-ACC9-D626-F350-E352F33F6BFA}"/>
              </a:ext>
            </a:extLst>
          </p:cNvPr>
          <p:cNvGrpSpPr/>
          <p:nvPr/>
        </p:nvGrpSpPr>
        <p:grpSpPr>
          <a:xfrm>
            <a:off x="9947079" y="3822211"/>
            <a:ext cx="1598611" cy="893143"/>
            <a:chOff x="10341603" y="3714650"/>
            <a:chExt cx="1208166" cy="893143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403EC643-ED5D-D956-DC3D-362C8AB3C044}"/>
                </a:ext>
              </a:extLst>
            </p:cNvPr>
            <p:cNvSpPr txBox="1"/>
            <p:nvPr/>
          </p:nvSpPr>
          <p:spPr>
            <a:xfrm>
              <a:off x="10341603" y="3714650"/>
              <a:ext cx="1208166" cy="307777"/>
            </a:xfrm>
            <a:prstGeom prst="rect">
              <a:avLst/>
            </a:prstGeom>
            <a:solidFill>
              <a:srgbClr val="00B050"/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nb-NO" sz="1400" dirty="0" err="1"/>
                <a:t>El&amp;It</a:t>
              </a:r>
              <a:r>
                <a:rPr lang="nb-NO" sz="1400" dirty="0"/>
                <a:t> </a:t>
              </a:r>
              <a:r>
                <a:rPr lang="nb-NO" sz="900" dirty="0"/>
                <a:t>Trondheim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2A726E03-2BCB-789A-EEE6-C670E533F74D}"/>
                </a:ext>
              </a:extLst>
            </p:cNvPr>
            <p:cNvSpPr txBox="1"/>
            <p:nvPr/>
          </p:nvSpPr>
          <p:spPr>
            <a:xfrm>
              <a:off x="10342135" y="4008116"/>
              <a:ext cx="1207634" cy="307777"/>
            </a:xfrm>
            <a:prstGeom prst="rect">
              <a:avLst/>
            </a:prstGeom>
            <a:solidFill>
              <a:srgbClr val="00B050"/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nb-NO" sz="1400" dirty="0" err="1"/>
                <a:t>El&amp;It</a:t>
              </a:r>
              <a:r>
                <a:rPr lang="nb-NO" sz="1400" dirty="0"/>
                <a:t> </a:t>
              </a:r>
              <a:r>
                <a:rPr lang="nb-NO" sz="900" dirty="0"/>
                <a:t>Bergen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9C8D8F5A-AEB7-5168-A4FE-B102B99F99B6}"/>
                </a:ext>
              </a:extLst>
            </p:cNvPr>
            <p:cNvSpPr txBox="1"/>
            <p:nvPr/>
          </p:nvSpPr>
          <p:spPr>
            <a:xfrm>
              <a:off x="10342136" y="4269239"/>
              <a:ext cx="1207633" cy="338554"/>
            </a:xfrm>
            <a:prstGeom prst="rect">
              <a:avLst/>
            </a:prstGeom>
            <a:solidFill>
              <a:srgbClr val="00B050"/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nb-NO" sz="1600" dirty="0" err="1"/>
                <a:t>El&amp;It</a:t>
              </a:r>
              <a:r>
                <a:rPr lang="nb-NO" sz="1600" dirty="0"/>
                <a:t> </a:t>
              </a:r>
              <a:r>
                <a:rPr lang="nb-NO" sz="1000" dirty="0"/>
                <a:t>Stavanger</a:t>
              </a:r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386D3962-6AF5-26EC-2485-4E573ECFF015}"/>
              </a:ext>
            </a:extLst>
          </p:cNvPr>
          <p:cNvGrpSpPr/>
          <p:nvPr/>
        </p:nvGrpSpPr>
        <p:grpSpPr>
          <a:xfrm>
            <a:off x="5896449" y="2726936"/>
            <a:ext cx="2951912" cy="781457"/>
            <a:chOff x="6398472" y="2687118"/>
            <a:chExt cx="2292718" cy="781457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5BE31E4C-2503-379F-42F6-54E0119C9B7F}"/>
                </a:ext>
              </a:extLst>
            </p:cNvPr>
            <p:cNvSpPr txBox="1"/>
            <p:nvPr/>
          </p:nvSpPr>
          <p:spPr>
            <a:xfrm>
              <a:off x="6398472" y="2687118"/>
              <a:ext cx="1159458" cy="30777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nb-NO" sz="1400" dirty="0"/>
                <a:t>Styrke </a:t>
              </a:r>
              <a:r>
                <a:rPr lang="nb-NO" sz="1000" dirty="0"/>
                <a:t>Stord</a:t>
              </a:r>
              <a:endParaRPr lang="nb-NO" sz="900" dirty="0"/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EA75D709-1C6F-1DFB-1579-582AF5E26611}"/>
                </a:ext>
              </a:extLst>
            </p:cNvPr>
            <p:cNvSpPr txBox="1"/>
            <p:nvPr/>
          </p:nvSpPr>
          <p:spPr>
            <a:xfrm>
              <a:off x="6399931" y="3006910"/>
              <a:ext cx="1152130" cy="46166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nb-NO" sz="1400" dirty="0"/>
                <a:t>Styrke </a:t>
              </a:r>
              <a:r>
                <a:rPr lang="nb-NO" sz="1000" dirty="0"/>
                <a:t>Egersund / SSJ </a:t>
              </a:r>
              <a:r>
                <a:rPr lang="nb-NO" sz="1000" dirty="0" err="1"/>
                <a:t>Fab</a:t>
              </a:r>
              <a:endParaRPr lang="nb-NO" sz="900" dirty="0"/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DC310426-2639-6BF9-9AD9-1E9D3867E8EE}"/>
                </a:ext>
              </a:extLst>
            </p:cNvPr>
            <p:cNvSpPr txBox="1"/>
            <p:nvPr/>
          </p:nvSpPr>
          <p:spPr>
            <a:xfrm>
              <a:off x="7573485" y="2694705"/>
              <a:ext cx="1117705" cy="30777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nb-NO" sz="1400" dirty="0"/>
                <a:t>Styrke </a:t>
              </a:r>
              <a:r>
                <a:rPr lang="nb-NO" sz="1000" dirty="0"/>
                <a:t>Verdal</a:t>
              </a:r>
              <a:endParaRPr lang="nb-NO" sz="900" dirty="0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E054822F-5B21-7F9E-DDD9-C8FD6CFF2C16}"/>
                </a:ext>
              </a:extLst>
            </p:cNvPr>
            <p:cNvSpPr txBox="1"/>
            <p:nvPr/>
          </p:nvSpPr>
          <p:spPr>
            <a:xfrm>
              <a:off x="7565321" y="3053130"/>
              <a:ext cx="926664" cy="40011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nb-NO" sz="1000" dirty="0"/>
                <a:t>Fornebu *</a:t>
              </a:r>
            </a:p>
            <a:p>
              <a:r>
                <a:rPr lang="nb-NO" sz="1000" dirty="0" err="1"/>
                <a:t>Styrke</a:t>
              </a:r>
              <a:r>
                <a:rPr lang="nb-NO" sz="900" dirty="0" err="1"/>
                <a:t>+HK</a:t>
              </a:r>
              <a:endParaRPr lang="nb-NO" sz="1000" dirty="0"/>
            </a:p>
          </p:txBody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90B4D6BA-27D7-2538-4B1C-F1DA8E079C89}"/>
              </a:ext>
            </a:extLst>
          </p:cNvPr>
          <p:cNvGrpSpPr/>
          <p:nvPr/>
        </p:nvGrpSpPr>
        <p:grpSpPr>
          <a:xfrm>
            <a:off x="5903090" y="3796637"/>
            <a:ext cx="2099801" cy="907913"/>
            <a:chOff x="6382497" y="3723832"/>
            <a:chExt cx="824712" cy="907913"/>
          </a:xfrm>
        </p:grpSpPr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39318D6F-0B8B-8526-FDB5-68D25FB45326}"/>
                </a:ext>
              </a:extLst>
            </p:cNvPr>
            <p:cNvSpPr txBox="1"/>
            <p:nvPr/>
          </p:nvSpPr>
          <p:spPr>
            <a:xfrm>
              <a:off x="6382499" y="3723832"/>
              <a:ext cx="824710" cy="30777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nb-NO" sz="1400" dirty="0"/>
                <a:t>Styrke </a:t>
              </a:r>
              <a:r>
                <a:rPr lang="nb-NO" sz="1000" dirty="0"/>
                <a:t>KSU / TRO / SSJ / Mo i Rana</a:t>
              </a:r>
              <a:endParaRPr lang="nb-NO" sz="900" dirty="0"/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F219D582-4426-E3D8-8F2F-D6827AFB0D74}"/>
                </a:ext>
              </a:extLst>
            </p:cNvPr>
            <p:cNvSpPr txBox="1"/>
            <p:nvPr/>
          </p:nvSpPr>
          <p:spPr>
            <a:xfrm>
              <a:off x="6382497" y="4028412"/>
              <a:ext cx="691149" cy="30777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nb-NO" sz="1400" dirty="0"/>
                <a:t>Styrke </a:t>
              </a:r>
              <a:r>
                <a:rPr lang="nb-NO" sz="1000" dirty="0"/>
                <a:t>+ HK Stavanger</a:t>
              </a:r>
              <a:endParaRPr lang="nb-NO" sz="900" dirty="0"/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D03E9609-2B8D-4956-82E1-25EF79B7DCB5}"/>
                </a:ext>
              </a:extLst>
            </p:cNvPr>
            <p:cNvSpPr txBox="1"/>
            <p:nvPr/>
          </p:nvSpPr>
          <p:spPr>
            <a:xfrm>
              <a:off x="6382498" y="4323968"/>
              <a:ext cx="691148" cy="30777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nb-NO" sz="1400" dirty="0"/>
                <a:t>Styrke</a:t>
              </a:r>
              <a:r>
                <a:rPr lang="nb-NO" sz="1000" dirty="0"/>
                <a:t> Bergen</a:t>
              </a:r>
              <a:endParaRPr lang="nb-NO" sz="900" dirty="0"/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FC274D4C-A272-E44B-AAFE-6941D9F6D104}"/>
              </a:ext>
            </a:extLst>
          </p:cNvPr>
          <p:cNvGrpSpPr/>
          <p:nvPr/>
        </p:nvGrpSpPr>
        <p:grpSpPr>
          <a:xfrm>
            <a:off x="9418527" y="450298"/>
            <a:ext cx="2325799" cy="395374"/>
            <a:chOff x="6399303" y="104224"/>
            <a:chExt cx="1533396" cy="276074"/>
          </a:xfrm>
          <a:solidFill>
            <a:schemeClr val="tx1"/>
          </a:solidFill>
        </p:grpSpPr>
        <p:pic>
          <p:nvPicPr>
            <p:cNvPr id="112" name="Picture 111" descr="logo_loakerasa">
              <a:extLst>
                <a:ext uri="{FF2B5EF4-FFF2-40B4-BE49-F238E27FC236}">
                  <a16:creationId xmlns:a16="http://schemas.microsoft.com/office/drawing/2014/main" id="{6779DBA7-078E-5380-118E-C7AE7D45C95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47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99303" y="104224"/>
              <a:ext cx="1533396" cy="276074"/>
            </a:xfrm>
            <a:prstGeom prst="rect">
              <a:avLst/>
            </a:prstGeom>
            <a:grpFill/>
            <a:ln w="9525">
              <a:solidFill>
                <a:schemeClr val="tx1">
                  <a:lumMod val="95000"/>
                  <a:lumOff val="5000"/>
                </a:schemeClr>
              </a:solidFill>
              <a:miter lim="800000"/>
              <a:headEnd/>
              <a:tailEnd/>
            </a:ln>
            <a:effectLst/>
          </p:spPr>
        </p:pic>
        <p:pic>
          <p:nvPicPr>
            <p:cNvPr id="113" name="Content Placeholder 6">
              <a:extLst>
                <a:ext uri="{FF2B5EF4-FFF2-40B4-BE49-F238E27FC236}">
                  <a16:creationId xmlns:a16="http://schemas.microsoft.com/office/drawing/2014/main" id="{D9248FFC-2C1D-5D4B-5404-14A8B2D117F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6430078" y="124754"/>
              <a:ext cx="214137" cy="237886"/>
            </a:xfrm>
            <a:prstGeom prst="rect">
              <a:avLst/>
            </a:prstGeom>
            <a:grpFill/>
            <a:ln w="9525">
              <a:solidFill>
                <a:schemeClr val="tx1">
                  <a:lumMod val="95000"/>
                  <a:lumOff val="500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17" name="Picture 116" descr="Logo&#10;&#10;Description automatically generated">
            <a:hlinkClick r:id="rId6"/>
            <a:extLst>
              <a:ext uri="{FF2B5EF4-FFF2-40B4-BE49-F238E27FC236}">
                <a16:creationId xmlns:a16="http://schemas.microsoft.com/office/drawing/2014/main" id="{8A71DBE5-CCED-9DCF-2363-94D90A94B3E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865" y="15201"/>
            <a:ext cx="2192042" cy="785968"/>
          </a:xfrm>
          <a:prstGeom prst="rect">
            <a:avLst/>
          </a:prstGeom>
        </p:spPr>
      </p:pic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FD376691-81B6-CE94-5D3C-42E45873AD0C}"/>
              </a:ext>
            </a:extLst>
          </p:cNvPr>
          <p:cNvCxnSpPr>
            <a:cxnSpLocks/>
          </p:cNvCxnSpPr>
          <p:nvPr/>
        </p:nvCxnSpPr>
        <p:spPr>
          <a:xfrm flipV="1">
            <a:off x="2160788" y="744651"/>
            <a:ext cx="930427" cy="198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D16886AA-DCB6-FF13-223A-8B915B234600}"/>
              </a:ext>
            </a:extLst>
          </p:cNvPr>
          <p:cNvCxnSpPr>
            <a:cxnSpLocks/>
          </p:cNvCxnSpPr>
          <p:nvPr/>
        </p:nvCxnSpPr>
        <p:spPr>
          <a:xfrm>
            <a:off x="2170215" y="743667"/>
            <a:ext cx="0" cy="5361497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7E6B0B5B-FDAD-F091-D051-D7C726BAC53A}"/>
              </a:ext>
            </a:extLst>
          </p:cNvPr>
          <p:cNvSpPr txBox="1"/>
          <p:nvPr/>
        </p:nvSpPr>
        <p:spPr>
          <a:xfrm>
            <a:off x="447674" y="1053096"/>
            <a:ext cx="2022146" cy="630942"/>
          </a:xfrm>
          <a:prstGeom prst="rect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nb-NO" sz="1400" b="1" dirty="0"/>
              <a:t>HU </a:t>
            </a:r>
          </a:p>
          <a:p>
            <a:r>
              <a:rPr lang="nb-NO" sz="1000" dirty="0"/>
              <a:t>Hovedutvalg av ledere i klubber med over 50 medlemmer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01737C49-52D1-84EB-4C0F-138964D530B0}"/>
              </a:ext>
            </a:extLst>
          </p:cNvPr>
          <p:cNvSpPr txBox="1"/>
          <p:nvPr/>
        </p:nvSpPr>
        <p:spPr>
          <a:xfrm flipH="1">
            <a:off x="8840314" y="5980055"/>
            <a:ext cx="304038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50" dirty="0"/>
              <a:t>* Kun medlemmer, </a:t>
            </a:r>
          </a:p>
          <a:p>
            <a:r>
              <a:rPr lang="nb-NO" sz="1050" dirty="0"/>
              <a:t>kontakt nærmeste klubb med tillitsvalgte, eller NKTV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6038C161-A4FF-057B-6A1D-8E9879725C0F}"/>
              </a:ext>
            </a:extLst>
          </p:cNvPr>
          <p:cNvSpPr txBox="1"/>
          <p:nvPr/>
        </p:nvSpPr>
        <p:spPr>
          <a:xfrm>
            <a:off x="9268906" y="831971"/>
            <a:ext cx="2396649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1000" dirty="0"/>
              <a:t>LO Konserntillitsvalgte datterselskap Aker</a:t>
            </a:r>
            <a:br>
              <a:rPr lang="nb-NO" sz="1000" dirty="0"/>
            </a:br>
            <a:r>
              <a:rPr lang="nb-NO" sz="1000" dirty="0"/>
              <a:t>+ Fellestillitsvalgt LO funksjonærer</a:t>
            </a:r>
          </a:p>
        </p:txBody>
      </p: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EBBB9D49-714F-0721-93A7-FA599C53D8CF}"/>
              </a:ext>
            </a:extLst>
          </p:cNvPr>
          <p:cNvGrpSpPr/>
          <p:nvPr/>
        </p:nvGrpSpPr>
        <p:grpSpPr>
          <a:xfrm>
            <a:off x="5912264" y="4879339"/>
            <a:ext cx="1796663" cy="779444"/>
            <a:chOff x="6382497" y="3723832"/>
            <a:chExt cx="1403672" cy="779444"/>
          </a:xfrm>
        </p:grpSpPr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FE8F7193-73BA-783D-C39C-67E0D309289D}"/>
                </a:ext>
              </a:extLst>
            </p:cNvPr>
            <p:cNvSpPr txBox="1"/>
            <p:nvPr/>
          </p:nvSpPr>
          <p:spPr>
            <a:xfrm>
              <a:off x="6382497" y="3723832"/>
              <a:ext cx="1403672" cy="46166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nb-NO" sz="1400" dirty="0"/>
                <a:t>Styrke </a:t>
              </a:r>
              <a:r>
                <a:rPr lang="nb-NO" sz="1000" dirty="0"/>
                <a:t>Tranby</a:t>
              </a:r>
            </a:p>
            <a:p>
              <a:r>
                <a:rPr lang="nb-NO" sz="1000" dirty="0"/>
                <a:t>Inkl. tidl. </a:t>
              </a:r>
              <a:r>
                <a:rPr lang="nb-NO" sz="1000" dirty="0" err="1"/>
                <a:t>Rainpower</a:t>
              </a:r>
              <a:endParaRPr lang="nb-NO" sz="900" dirty="0"/>
            </a:p>
          </p:txBody>
        </p:sp>
        <p:sp>
          <p:nvSpPr>
            <p:cNvPr id="167" name="TextBox 166">
              <a:extLst>
                <a:ext uri="{FF2B5EF4-FFF2-40B4-BE49-F238E27FC236}">
                  <a16:creationId xmlns:a16="http://schemas.microsoft.com/office/drawing/2014/main" id="{58487EC7-701F-3150-9DD4-68230C413825}"/>
                </a:ext>
              </a:extLst>
            </p:cNvPr>
            <p:cNvSpPr txBox="1"/>
            <p:nvPr/>
          </p:nvSpPr>
          <p:spPr>
            <a:xfrm>
              <a:off x="6382497" y="4195499"/>
              <a:ext cx="1403671" cy="30777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nb-NO" sz="1400" dirty="0"/>
                <a:t>Styrke </a:t>
              </a:r>
              <a:r>
                <a:rPr lang="nb-NO" sz="1000" dirty="0"/>
                <a:t>Benestad</a:t>
              </a:r>
              <a:endParaRPr lang="nb-NO" sz="900" dirty="0"/>
            </a:p>
          </p:txBody>
        </p:sp>
      </p:grp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FAA937C6-2EC8-7852-7C17-CE9045F7539A}"/>
              </a:ext>
            </a:extLst>
          </p:cNvPr>
          <p:cNvCxnSpPr>
            <a:cxnSpLocks/>
          </p:cNvCxnSpPr>
          <p:nvPr/>
        </p:nvCxnSpPr>
        <p:spPr>
          <a:xfrm flipV="1">
            <a:off x="2447825" y="2054891"/>
            <a:ext cx="4232325" cy="20562"/>
          </a:xfrm>
          <a:prstGeom prst="line">
            <a:avLst/>
          </a:prstGeom>
          <a:ln w="19050">
            <a:solidFill>
              <a:schemeClr val="tx1"/>
            </a:solidFill>
            <a:prstDash val="solid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4C2CDA77-0A4E-00A2-D7EC-48658194653B}"/>
              </a:ext>
            </a:extLst>
          </p:cNvPr>
          <p:cNvCxnSpPr>
            <a:stCxn id="4" idx="2"/>
          </p:cNvCxnSpPr>
          <p:nvPr/>
        </p:nvCxnSpPr>
        <p:spPr>
          <a:xfrm flipH="1">
            <a:off x="3870280" y="1688377"/>
            <a:ext cx="463" cy="361379"/>
          </a:xfrm>
          <a:prstGeom prst="line">
            <a:avLst/>
          </a:prstGeom>
          <a:ln w="19050">
            <a:solidFill>
              <a:schemeClr val="tx1"/>
            </a:solidFill>
            <a:prstDash val="solid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2E782BEF-3127-CAA0-3DAC-1A74D1603698}"/>
              </a:ext>
            </a:extLst>
          </p:cNvPr>
          <p:cNvCxnSpPr/>
          <p:nvPr/>
        </p:nvCxnSpPr>
        <p:spPr>
          <a:xfrm flipH="1">
            <a:off x="6663058" y="1676843"/>
            <a:ext cx="463" cy="376768"/>
          </a:xfrm>
          <a:prstGeom prst="line">
            <a:avLst/>
          </a:prstGeom>
          <a:ln w="19050">
            <a:solidFill>
              <a:schemeClr val="tx1"/>
            </a:solidFill>
            <a:prstDash val="solid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TextBox 183">
            <a:extLst>
              <a:ext uri="{FF2B5EF4-FFF2-40B4-BE49-F238E27FC236}">
                <a16:creationId xmlns:a16="http://schemas.microsoft.com/office/drawing/2014/main" id="{D3F40D86-C1C8-D558-B042-A7BA92AF4321}"/>
              </a:ext>
            </a:extLst>
          </p:cNvPr>
          <p:cNvSpPr txBox="1"/>
          <p:nvPr/>
        </p:nvSpPr>
        <p:spPr>
          <a:xfrm>
            <a:off x="4663459" y="1458908"/>
            <a:ext cx="1221947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1050" dirty="0"/>
              <a:t>Velges på </a:t>
            </a:r>
          </a:p>
          <a:p>
            <a:r>
              <a:rPr lang="nb-NO" sz="1050" dirty="0" err="1"/>
              <a:t>hovedkonferansen</a:t>
            </a:r>
            <a:endParaRPr lang="nb-NO" sz="1050" dirty="0"/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0A77C1C7-B29A-C1DF-34BE-52EBF19BB96D}"/>
              </a:ext>
            </a:extLst>
          </p:cNvPr>
          <p:cNvSpPr txBox="1"/>
          <p:nvPr/>
        </p:nvSpPr>
        <p:spPr>
          <a:xfrm>
            <a:off x="161670" y="1678719"/>
            <a:ext cx="1157244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1050" dirty="0"/>
              <a:t>Observatør i HU</a:t>
            </a:r>
          </a:p>
        </p:txBody>
      </p: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9ECE0755-33DB-D3FD-3816-4F2225B3CFE6}"/>
              </a:ext>
            </a:extLst>
          </p:cNvPr>
          <p:cNvCxnSpPr>
            <a:cxnSpLocks/>
            <a:stCxn id="3" idx="1"/>
            <a:endCxn id="6" idx="1"/>
          </p:cNvCxnSpPr>
          <p:nvPr/>
        </p:nvCxnSpPr>
        <p:spPr>
          <a:xfrm rot="10800000" flipV="1">
            <a:off x="438660" y="1368567"/>
            <a:ext cx="9015" cy="800944"/>
          </a:xfrm>
          <a:prstGeom prst="bentConnector3">
            <a:avLst>
              <a:gd name="adj1" fmla="val 2635774"/>
            </a:avLst>
          </a:prstGeom>
          <a:ln w="19050">
            <a:solidFill>
              <a:schemeClr val="tx1"/>
            </a:solidFill>
            <a:prstDash val="dash"/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7FE28542-8ECA-911A-0EA8-2B66FC136E4F}"/>
              </a:ext>
            </a:extLst>
          </p:cNvPr>
          <p:cNvSpPr txBox="1"/>
          <p:nvPr/>
        </p:nvSpPr>
        <p:spPr>
          <a:xfrm>
            <a:off x="3870280" y="3544815"/>
            <a:ext cx="4004135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1000" dirty="0"/>
              <a:t>Hver farget boks representerer overenskomst pr. virksomhetsnummer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56315C9-9AA9-359C-ED10-66AB2C952280}"/>
              </a:ext>
            </a:extLst>
          </p:cNvPr>
          <p:cNvSpPr txBox="1"/>
          <p:nvPr/>
        </p:nvSpPr>
        <p:spPr>
          <a:xfrm>
            <a:off x="7693053" y="1205018"/>
            <a:ext cx="1038851" cy="261610"/>
          </a:xfrm>
          <a:prstGeom prst="rect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nb-NO" sz="1100" dirty="0">
                <a:cs typeface="Calibri"/>
              </a:rPr>
              <a:t>Valgkomite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1C4ED22-52B3-488B-02BA-42C820DBD1ED}"/>
              </a:ext>
            </a:extLst>
          </p:cNvPr>
          <p:cNvSpPr txBox="1"/>
          <p:nvPr/>
        </p:nvSpPr>
        <p:spPr>
          <a:xfrm>
            <a:off x="5912261" y="5989097"/>
            <a:ext cx="1796646" cy="2308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b-NO" sz="900" dirty="0"/>
              <a:t>Forus (</a:t>
            </a:r>
            <a:r>
              <a:rPr lang="nb-NO" sz="900" dirty="0" err="1"/>
              <a:t>concrete</a:t>
            </a:r>
            <a:r>
              <a:rPr lang="nb-NO" sz="900" dirty="0"/>
              <a:t>) Fornebu (ECR) *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25B7CBC-7849-FE32-231B-79B069AE393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06792" y="2308786"/>
            <a:ext cx="1682331" cy="31475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7C86A10-CEE0-B68F-6516-9BAC1D0CE58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947079" y="2259879"/>
            <a:ext cx="1132842" cy="35799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105F0D0-CDA2-58E4-7FE8-AEA737482FF5}"/>
              </a:ext>
            </a:extLst>
          </p:cNvPr>
          <p:cNvSpPr txBox="1"/>
          <p:nvPr/>
        </p:nvSpPr>
        <p:spPr>
          <a:xfrm flipH="1">
            <a:off x="3040122" y="6473480"/>
            <a:ext cx="6711828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b-NO" sz="1100" dirty="0"/>
              <a:t>Detaljer og navn på tillitsvalgte? Se  </a:t>
            </a:r>
            <a:r>
              <a:rPr lang="nb-NO" sz="1100" dirty="0">
                <a:hlinkClick r:id="rId10"/>
              </a:rPr>
              <a:t>https://www.loias.no/tillitsvalgte-og-fagforeninger-pr-lokasjon/</a:t>
            </a:r>
            <a:endParaRPr lang="nb-NO" sz="11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613EF1-6342-AC53-63CF-E506A814DEA4}"/>
              </a:ext>
            </a:extLst>
          </p:cNvPr>
          <p:cNvSpPr txBox="1"/>
          <p:nvPr/>
        </p:nvSpPr>
        <p:spPr>
          <a:xfrm>
            <a:off x="7689558" y="1485940"/>
            <a:ext cx="1277091" cy="261610"/>
          </a:xfrm>
          <a:prstGeom prst="rect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nb-NO" sz="1100" dirty="0">
                <a:cs typeface="Calibri"/>
              </a:rPr>
              <a:t>Redaksjonskomite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7362500-6332-054E-23E3-75ABC0596EB8}"/>
              </a:ext>
            </a:extLst>
          </p:cNvPr>
          <p:cNvSpPr txBox="1"/>
          <p:nvPr/>
        </p:nvSpPr>
        <p:spPr>
          <a:xfrm>
            <a:off x="11138837" y="6657945"/>
            <a:ext cx="75052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700" dirty="0"/>
              <a:t>T.E. 2025-01-03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0B03C96-D5DF-D48B-E6BA-E5DEE0934634}"/>
              </a:ext>
            </a:extLst>
          </p:cNvPr>
          <p:cNvGrpSpPr/>
          <p:nvPr/>
        </p:nvGrpSpPr>
        <p:grpSpPr>
          <a:xfrm>
            <a:off x="5912261" y="2222805"/>
            <a:ext cx="1666519" cy="395072"/>
            <a:chOff x="5942644" y="2106154"/>
            <a:chExt cx="2005610" cy="512244"/>
          </a:xfrm>
        </p:grpSpPr>
        <p:pic>
          <p:nvPicPr>
            <p:cNvPr id="30" name="Picture 29" descr="A purple text on a black background&#10;&#10;AI-generated content may be incorrect.">
              <a:extLst>
                <a:ext uri="{FF2B5EF4-FFF2-40B4-BE49-F238E27FC236}">
                  <a16:creationId xmlns:a16="http://schemas.microsoft.com/office/drawing/2014/main" id="{21CD8ED0-A064-CF83-3EE4-F58DA9C6B48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1145"/>
            <a:stretch/>
          </p:blipFill>
          <p:spPr>
            <a:xfrm>
              <a:off x="6266386" y="2106154"/>
              <a:ext cx="1681868" cy="512244"/>
            </a:xfrm>
            <a:prstGeom prst="rect">
              <a:avLst/>
            </a:prstGeom>
          </p:spPr>
        </p:pic>
        <p:pic>
          <p:nvPicPr>
            <p:cNvPr id="34" name="Picture 33" descr="A white text on a blue background&#10;&#10;AI-generated content may be incorrect.">
              <a:extLst>
                <a:ext uri="{FF2B5EF4-FFF2-40B4-BE49-F238E27FC236}">
                  <a16:creationId xmlns:a16="http://schemas.microsoft.com/office/drawing/2014/main" id="{0E3B5C34-CFC3-F45D-EBC6-4A1D665F47F9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2644" y="2197728"/>
              <a:ext cx="418511" cy="418511"/>
            </a:xfrm>
            <a:prstGeom prst="rect">
              <a:avLst/>
            </a:prstGeom>
          </p:spPr>
        </p:pic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D4D4D917-B16D-A7AA-54C9-B4285409DE6E}"/>
              </a:ext>
            </a:extLst>
          </p:cNvPr>
          <p:cNvSpPr txBox="1"/>
          <p:nvPr/>
        </p:nvSpPr>
        <p:spPr>
          <a:xfrm>
            <a:off x="10467231" y="1220396"/>
            <a:ext cx="1038847" cy="261610"/>
          </a:xfrm>
          <a:prstGeom prst="rect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nb-NO" sz="1100" dirty="0">
                <a:cs typeface="Calibri"/>
              </a:rPr>
              <a:t>Valgkomite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DF3D4AB-9A03-0568-DF32-EFF54877B0BB}"/>
              </a:ext>
            </a:extLst>
          </p:cNvPr>
          <p:cNvSpPr txBox="1"/>
          <p:nvPr/>
        </p:nvSpPr>
        <p:spPr>
          <a:xfrm>
            <a:off x="10467233" y="1501907"/>
            <a:ext cx="1277091" cy="261610"/>
          </a:xfrm>
          <a:prstGeom prst="rect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nb-NO" sz="1100" dirty="0">
                <a:cs typeface="Calibri"/>
              </a:rPr>
              <a:t>Redaksjonskomite</a:t>
            </a:r>
          </a:p>
        </p:txBody>
      </p:sp>
      <p:cxnSp>
        <p:nvCxnSpPr>
          <p:cNvPr id="45" name="Connector: Elbow 44">
            <a:extLst>
              <a:ext uri="{FF2B5EF4-FFF2-40B4-BE49-F238E27FC236}">
                <a16:creationId xmlns:a16="http://schemas.microsoft.com/office/drawing/2014/main" id="{58C07E5A-2D8F-258B-29ED-5F9E1D518B62}"/>
              </a:ext>
            </a:extLst>
          </p:cNvPr>
          <p:cNvCxnSpPr>
            <a:cxnSpLocks/>
            <a:stCxn id="112" idx="3"/>
            <a:endCxn id="43" idx="3"/>
          </p:cNvCxnSpPr>
          <p:nvPr/>
        </p:nvCxnSpPr>
        <p:spPr>
          <a:xfrm flipH="1">
            <a:off x="11744324" y="647985"/>
            <a:ext cx="2" cy="984727"/>
          </a:xfrm>
          <a:prstGeom prst="bentConnector3">
            <a:avLst>
              <a:gd name="adj1" fmla="val -11430000000"/>
            </a:avLst>
          </a:prstGeom>
          <a:ln w="19050">
            <a:solidFill>
              <a:schemeClr val="tx1"/>
            </a:solidFill>
            <a:prstDash val="dash"/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60BA086F-C27A-B7D5-EA58-4DAF3FC6B867}"/>
              </a:ext>
            </a:extLst>
          </p:cNvPr>
          <p:cNvSpPr txBox="1"/>
          <p:nvPr/>
        </p:nvSpPr>
        <p:spPr>
          <a:xfrm>
            <a:off x="3114867" y="428355"/>
            <a:ext cx="1523391" cy="646331"/>
          </a:xfrm>
          <a:prstGeom prst="rect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>
              <a:defRPr sz="1600" b="1"/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nb-NO" sz="1800" b="0" dirty="0">
                <a:solidFill>
                  <a:schemeClr val="bg1"/>
                </a:solidFill>
              </a:rPr>
              <a:t>Hoved-</a:t>
            </a:r>
          </a:p>
          <a:p>
            <a:r>
              <a:rPr lang="nb-NO" sz="1800" b="0" dirty="0">
                <a:solidFill>
                  <a:schemeClr val="bg1"/>
                </a:solidFill>
              </a:rPr>
              <a:t>konferansen</a:t>
            </a:r>
          </a:p>
        </p:txBody>
      </p:sp>
      <p:cxnSp>
        <p:nvCxnSpPr>
          <p:cNvPr id="56" name="Connector: Elbow 55">
            <a:extLst>
              <a:ext uri="{FF2B5EF4-FFF2-40B4-BE49-F238E27FC236}">
                <a16:creationId xmlns:a16="http://schemas.microsoft.com/office/drawing/2014/main" id="{D637A3AE-FA77-F8E1-97CD-A319C0761E32}"/>
              </a:ext>
            </a:extLst>
          </p:cNvPr>
          <p:cNvCxnSpPr>
            <a:cxnSpLocks/>
            <a:stCxn id="113" idx="1"/>
            <a:endCxn id="184" idx="0"/>
          </p:cNvCxnSpPr>
          <p:nvPr/>
        </p:nvCxnSpPr>
        <p:spPr>
          <a:xfrm rot="10800000" flipV="1">
            <a:off x="5274433" y="650042"/>
            <a:ext cx="4190772" cy="808866"/>
          </a:xfrm>
          <a:prstGeom prst="bentConnector2">
            <a:avLst/>
          </a:prstGeom>
          <a:ln w="19050">
            <a:solidFill>
              <a:schemeClr val="tx1"/>
            </a:solidFill>
            <a:prstDash val="dash"/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>
            <a:extLst>
              <a:ext uri="{FF2B5EF4-FFF2-40B4-BE49-F238E27FC236}">
                <a16:creationId xmlns:a16="http://schemas.microsoft.com/office/drawing/2014/main" id="{EC0AB9F9-62FA-AC33-D2C3-8E9671D27FA8}"/>
              </a:ext>
            </a:extLst>
          </p:cNvPr>
          <p:cNvSpPr txBox="1"/>
          <p:nvPr/>
        </p:nvSpPr>
        <p:spPr>
          <a:xfrm>
            <a:off x="1561797" y="1947064"/>
            <a:ext cx="912326" cy="461665"/>
          </a:xfrm>
          <a:prstGeom prst="rect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nb-NO" sz="1400" b="1" dirty="0"/>
              <a:t>AU</a:t>
            </a:r>
          </a:p>
          <a:p>
            <a:r>
              <a:rPr lang="nb-NO" sz="1000" dirty="0"/>
              <a:t>Arbeidsutvalg</a:t>
            </a:r>
            <a:endParaRPr lang="nb-NO" sz="900" dirty="0"/>
          </a:p>
        </p:txBody>
      </p:sp>
      <p:pic>
        <p:nvPicPr>
          <p:cNvPr id="1028" name="Picture 4">
            <a:hlinkClick r:id="rId13"/>
            <a:extLst>
              <a:ext uri="{FF2B5EF4-FFF2-40B4-BE49-F238E27FC236}">
                <a16:creationId xmlns:a16="http://schemas.microsoft.com/office/drawing/2014/main" id="{BC671927-3021-4996-5EB7-138BCD9EF9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280" b="10052"/>
          <a:stretch/>
        </p:blipFill>
        <p:spPr bwMode="auto">
          <a:xfrm>
            <a:off x="9947079" y="58079"/>
            <a:ext cx="1598611" cy="276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2" name="Connector: Elbow 91">
            <a:extLst>
              <a:ext uri="{FF2B5EF4-FFF2-40B4-BE49-F238E27FC236}">
                <a16:creationId xmlns:a16="http://schemas.microsoft.com/office/drawing/2014/main" id="{00B8C933-9D3B-45ED-7A6E-BDD303174923}"/>
              </a:ext>
            </a:extLst>
          </p:cNvPr>
          <p:cNvCxnSpPr>
            <a:stCxn id="1028" idx="1"/>
            <a:endCxn id="113" idx="0"/>
          </p:cNvCxnSpPr>
          <p:nvPr/>
        </p:nvCxnSpPr>
        <p:spPr>
          <a:xfrm rot="10800000" flipV="1">
            <a:off x="9627603" y="196364"/>
            <a:ext cx="319476" cy="283335"/>
          </a:xfrm>
          <a:prstGeom prst="bentConnector2">
            <a:avLst/>
          </a:prstGeom>
          <a:ln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3785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ec5629f-5d01-4dd7-82da-c73aaf1bb362" xsi:nil="true"/>
    <lcf76f155ced4ddcb4097134ff3c332f xmlns="7c9f9c47-a67b-4cd5-8471-7b69da7f002a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698A2B18B4FF41AD419C959DDF3B72" ma:contentTypeVersion="14" ma:contentTypeDescription="Create a new document." ma:contentTypeScope="" ma:versionID="bf9dc5ea857606856d04396beabfe214">
  <xsd:schema xmlns:xsd="http://www.w3.org/2001/XMLSchema" xmlns:xs="http://www.w3.org/2001/XMLSchema" xmlns:p="http://schemas.microsoft.com/office/2006/metadata/properties" xmlns:ns2="dec5629f-5d01-4dd7-82da-c73aaf1bb362" xmlns:ns3="7c9f9c47-a67b-4cd5-8471-7b69da7f002a" targetNamespace="http://schemas.microsoft.com/office/2006/metadata/properties" ma:root="true" ma:fieldsID="c768f487465f3dcfe1824e26e143b250" ns2:_="" ns3:_="">
    <xsd:import namespace="dec5629f-5d01-4dd7-82da-c73aaf1bb362"/>
    <xsd:import namespace="7c9f9c47-a67b-4cd5-8471-7b69da7f002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DateTaken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c5629f-5d01-4dd7-82da-c73aaf1bb36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ee6180eb-bf4f-438a-a28f-1bd4d5d29716}" ma:internalName="TaxCatchAll" ma:showField="CatchAllData" ma:web="dec5629f-5d01-4dd7-82da-c73aaf1bb3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9f9c47-a67b-4cd5-8471-7b69da7f00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7ffb53c8-fa58-4379-8197-15a28452cfe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BB8A1A1-FC15-4D43-86D8-B87F5C6B676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F45A0BC-B24C-403F-8017-F740C64B2211}">
  <ds:schemaRefs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purl.org/dc/dcmitype/"/>
    <ds:schemaRef ds:uri="7c9f9c47-a67b-4cd5-8471-7b69da7f002a"/>
    <ds:schemaRef ds:uri="dec5629f-5d01-4dd7-82da-c73aaf1bb362"/>
  </ds:schemaRefs>
</ds:datastoreItem>
</file>

<file path=customXml/itemProps3.xml><?xml version="1.0" encoding="utf-8"?>
<ds:datastoreItem xmlns:ds="http://schemas.openxmlformats.org/officeDocument/2006/customXml" ds:itemID="{E3507B59-FD77-4F72-8D28-8598C7824E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ec5629f-5d01-4dd7-82da-c73aaf1bb362"/>
    <ds:schemaRef ds:uri="7c9f9c47-a67b-4cd5-8471-7b69da7f00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3089</TotalTime>
  <Words>248</Words>
  <Application>Microsoft Office PowerPoint</Application>
  <PresentationFormat>Widescreen</PresentationFormat>
  <Paragraphs>63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SD Headcount</dc:title>
  <dc:creator>Engevik, Torstein</dc:creator>
  <cp:lastModifiedBy>Engevik, Torstein</cp:lastModifiedBy>
  <cp:revision>105</cp:revision>
  <cp:lastPrinted>2023-10-30T10:07:39Z</cp:lastPrinted>
  <dcterms:created xsi:type="dcterms:W3CDTF">2023-08-29T08:16:00Z</dcterms:created>
  <dcterms:modified xsi:type="dcterms:W3CDTF">2025-02-28T11:29:51Z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0x01010016698A2B18B4FF41AD419C959DDF3B72</vt:lpwstr>
  </property>
  <property fmtid="{D5CDD505-2E9C-101B-9397-08002B2CF9AE}" pid="3" name="MSIP_Label_2580b7e8-4eed-44f8-90fc-f66e8e5965fe_Enabled">
    <vt:lpwstr>true</vt:lpwstr>
  </property>
  <property fmtid="{D5CDD505-2E9C-101B-9397-08002B2CF9AE}" pid="4" name="MSIP_Label_2580b7e8-4eed-44f8-90fc-f66e8e5965fe_SetDate">
    <vt:lpwstr>2023-09-11T08:09:46Z</vt:lpwstr>
  </property>
  <property fmtid="{D5CDD505-2E9C-101B-9397-08002B2CF9AE}" pid="5" name="MSIP_Label_2580b7e8-4eed-44f8-90fc-f66e8e5965fe_Method">
    <vt:lpwstr>Privileged</vt:lpwstr>
  </property>
  <property fmtid="{D5CDD505-2E9C-101B-9397-08002B2CF9AE}" pid="6" name="MSIP_Label_2580b7e8-4eed-44f8-90fc-f66e8e5965fe_Name">
    <vt:lpwstr>2580b7e8-4eed-44f8-90fc-f66e8e5965fe</vt:lpwstr>
  </property>
  <property fmtid="{D5CDD505-2E9C-101B-9397-08002B2CF9AE}" pid="7" name="MSIP_Label_2580b7e8-4eed-44f8-90fc-f66e8e5965fe_SiteId">
    <vt:lpwstr>26b749f6-8c72-44e3-bbde-ae3de07b4206</vt:lpwstr>
  </property>
  <property fmtid="{D5CDD505-2E9C-101B-9397-08002B2CF9AE}" pid="8" name="MSIP_Label_2580b7e8-4eed-44f8-90fc-f66e8e5965fe_ActionId">
    <vt:lpwstr>4584a4bb-a080-48b9-a61d-e1efb0a26d51</vt:lpwstr>
  </property>
  <property fmtid="{D5CDD505-2E9C-101B-9397-08002B2CF9AE}" pid="9" name="MSIP_Label_2580b7e8-4eed-44f8-90fc-f66e8e5965fe_ContentBits">
    <vt:lpwstr>2</vt:lpwstr>
  </property>
  <property fmtid="{D5CDD505-2E9C-101B-9397-08002B2CF9AE}" pid="10" name="ClassificationContentMarkingFooterLocations">
    <vt:lpwstr>Office Theme:8</vt:lpwstr>
  </property>
  <property fmtid="{D5CDD505-2E9C-101B-9397-08002B2CF9AE}" pid="11" name="ClassificationContentMarkingFooterText">
    <vt:lpwstr>Internal</vt:lpwstr>
  </property>
</Properties>
</file>